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82" r:id="rId3"/>
    <p:sldId id="325" r:id="rId4"/>
    <p:sldId id="261" r:id="rId5"/>
    <p:sldId id="326" r:id="rId6"/>
    <p:sldId id="327" r:id="rId7"/>
    <p:sldId id="305" r:id="rId8"/>
    <p:sldId id="323" r:id="rId9"/>
    <p:sldId id="258" r:id="rId10"/>
    <p:sldId id="324" r:id="rId11"/>
    <p:sldId id="329" r:id="rId12"/>
    <p:sldId id="311" r:id="rId13"/>
    <p:sldId id="331" r:id="rId14"/>
    <p:sldId id="330" r:id="rId15"/>
    <p:sldId id="333" r:id="rId16"/>
    <p:sldId id="285" r:id="rId17"/>
    <p:sldId id="306" r:id="rId18"/>
    <p:sldId id="268" r:id="rId19"/>
    <p:sldId id="334" r:id="rId20"/>
    <p:sldId id="332" r:id="rId21"/>
    <p:sldId id="307" r:id="rId22"/>
    <p:sldId id="309" r:id="rId23"/>
    <p:sldId id="315" r:id="rId24"/>
    <p:sldId id="302" r:id="rId25"/>
    <p:sldId id="304" r:id="rId26"/>
    <p:sldId id="335" r:id="rId27"/>
    <p:sldId id="263" r:id="rId28"/>
    <p:sldId id="300" r:id="rId29"/>
    <p:sldId id="276" r:id="rId30"/>
    <p:sldId id="274" r:id="rId31"/>
    <p:sldId id="259" r:id="rId32"/>
    <p:sldId id="279" r:id="rId33"/>
    <p:sldId id="280" r:id="rId34"/>
    <p:sldId id="281" r:id="rId35"/>
    <p:sldId id="278" r:id="rId36"/>
    <p:sldId id="336" r:id="rId37"/>
    <p:sldId id="316" r:id="rId38"/>
    <p:sldId id="337" r:id="rId39"/>
    <p:sldId id="338" r:id="rId40"/>
    <p:sldId id="317" r:id="rId41"/>
    <p:sldId id="340" r:id="rId42"/>
    <p:sldId id="294" r:id="rId43"/>
    <p:sldId id="295" r:id="rId44"/>
    <p:sldId id="296" r:id="rId45"/>
    <p:sldId id="277" r:id="rId46"/>
    <p:sldId id="299" r:id="rId47"/>
    <p:sldId id="298" r:id="rId48"/>
    <p:sldId id="319" r:id="rId49"/>
    <p:sldId id="339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3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88" autoAdjust="0"/>
    <p:restoredTop sz="94632"/>
  </p:normalViewPr>
  <p:slideViewPr>
    <p:cSldViewPr snapToGrid="0" showGuides="1">
      <p:cViewPr varScale="1">
        <p:scale>
          <a:sx n="76" d="100"/>
          <a:sy n="76" d="100"/>
        </p:scale>
        <p:origin x="49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4A5FE6-558A-A34E-B171-EE8967C2F2A3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B2726F-53FA-D040-B284-4C1334745CFA}">
      <dgm:prSet phldrT="[Text]"/>
      <dgm:spPr/>
      <dgm:t>
        <a:bodyPr/>
        <a:lstStyle/>
        <a:p>
          <a:r>
            <a:rPr lang="en-US" dirty="0"/>
            <a:t>Project Design</a:t>
          </a:r>
        </a:p>
      </dgm:t>
    </dgm:pt>
    <dgm:pt modelId="{5AC3DC10-B044-544D-BCD8-42DCA34B285E}" type="parTrans" cxnId="{751DA607-9EEF-9E45-832E-6FE977639AE5}">
      <dgm:prSet/>
      <dgm:spPr/>
      <dgm:t>
        <a:bodyPr/>
        <a:lstStyle/>
        <a:p>
          <a:endParaRPr lang="en-US"/>
        </a:p>
      </dgm:t>
    </dgm:pt>
    <dgm:pt modelId="{87BAAC11-F3BB-6B43-A4F9-4D47943EF60C}" type="sibTrans" cxnId="{751DA607-9EEF-9E45-832E-6FE977639AE5}">
      <dgm:prSet/>
      <dgm:spPr/>
      <dgm:t>
        <a:bodyPr/>
        <a:lstStyle/>
        <a:p>
          <a:endParaRPr lang="en-US"/>
        </a:p>
      </dgm:t>
    </dgm:pt>
    <dgm:pt modelId="{B12C3B02-6C9B-1F4C-9429-5B2E154F3E90}">
      <dgm:prSet phldrT="[Text]"/>
      <dgm:spPr/>
      <dgm:t>
        <a:bodyPr/>
        <a:lstStyle/>
        <a:p>
          <a:r>
            <a:rPr lang="en-US" dirty="0"/>
            <a:t>Relationships</a:t>
          </a:r>
        </a:p>
      </dgm:t>
    </dgm:pt>
    <dgm:pt modelId="{A822475A-9674-6244-81DF-E8AB0E86BC09}" type="parTrans" cxnId="{24EA0FB8-6C59-DC4A-8AB7-75EB8EAB09C4}">
      <dgm:prSet/>
      <dgm:spPr/>
      <dgm:t>
        <a:bodyPr/>
        <a:lstStyle/>
        <a:p>
          <a:endParaRPr lang="en-US"/>
        </a:p>
      </dgm:t>
    </dgm:pt>
    <dgm:pt modelId="{3DFCB7A9-F3C7-424A-A9EE-5248A44E2A24}" type="sibTrans" cxnId="{24EA0FB8-6C59-DC4A-8AB7-75EB8EAB09C4}">
      <dgm:prSet/>
      <dgm:spPr/>
      <dgm:t>
        <a:bodyPr/>
        <a:lstStyle/>
        <a:p>
          <a:endParaRPr lang="en-US"/>
        </a:p>
      </dgm:t>
    </dgm:pt>
    <dgm:pt modelId="{233C1844-74DA-424A-8A4B-F261C526E78A}">
      <dgm:prSet phldrT="[Text]"/>
      <dgm:spPr/>
      <dgm:t>
        <a:bodyPr/>
        <a:lstStyle/>
        <a:p>
          <a:r>
            <a:rPr lang="en-US" dirty="0"/>
            <a:t>Leadership</a:t>
          </a:r>
        </a:p>
      </dgm:t>
    </dgm:pt>
    <dgm:pt modelId="{51B6017C-50ED-3248-B31D-4857CA09CFE7}" type="parTrans" cxnId="{99BB21E3-0A7D-2A48-862C-9E14647F5411}">
      <dgm:prSet/>
      <dgm:spPr/>
      <dgm:t>
        <a:bodyPr/>
        <a:lstStyle/>
        <a:p>
          <a:endParaRPr lang="en-US"/>
        </a:p>
      </dgm:t>
    </dgm:pt>
    <dgm:pt modelId="{57FEEBF9-72DD-C049-A122-0AFFDAC226E4}" type="sibTrans" cxnId="{99BB21E3-0A7D-2A48-862C-9E14647F5411}">
      <dgm:prSet/>
      <dgm:spPr/>
      <dgm:t>
        <a:bodyPr/>
        <a:lstStyle/>
        <a:p>
          <a:endParaRPr lang="en-US"/>
        </a:p>
      </dgm:t>
    </dgm:pt>
    <dgm:pt modelId="{09F03307-9505-CE45-8883-41B5C856A8AF}">
      <dgm:prSet phldrT="[Text]"/>
      <dgm:spPr/>
      <dgm:t>
        <a:bodyPr/>
        <a:lstStyle/>
        <a:p>
          <a:r>
            <a:rPr lang="en-US" dirty="0"/>
            <a:t>Human Resources</a:t>
          </a:r>
        </a:p>
      </dgm:t>
    </dgm:pt>
    <dgm:pt modelId="{F00D77FF-5762-994E-A657-51AF0F74687E}" type="parTrans" cxnId="{D9748A7C-F2DC-A844-AAD2-42AC814DA588}">
      <dgm:prSet/>
      <dgm:spPr/>
      <dgm:t>
        <a:bodyPr/>
        <a:lstStyle/>
        <a:p>
          <a:endParaRPr lang="en-US"/>
        </a:p>
      </dgm:t>
    </dgm:pt>
    <dgm:pt modelId="{E76EB48F-C991-2048-8219-66016B9775F5}" type="sibTrans" cxnId="{D9748A7C-F2DC-A844-AAD2-42AC814DA588}">
      <dgm:prSet/>
      <dgm:spPr/>
      <dgm:t>
        <a:bodyPr/>
        <a:lstStyle/>
        <a:p>
          <a:endParaRPr lang="en-US"/>
        </a:p>
      </dgm:t>
    </dgm:pt>
    <dgm:pt modelId="{2A685F70-91A1-AD4C-B380-971618BBA86F}">
      <dgm:prSet phldrT="[Text]"/>
      <dgm:spPr/>
      <dgm:t>
        <a:bodyPr/>
        <a:lstStyle/>
        <a:p>
          <a:r>
            <a:rPr lang="en-US" dirty="0"/>
            <a:t>QI Capacity</a:t>
          </a:r>
        </a:p>
      </dgm:t>
    </dgm:pt>
    <dgm:pt modelId="{1008ECDA-CF77-064D-BC23-101A3D056749}" type="parTrans" cxnId="{19C6F65F-8339-984A-B191-A28602F99D95}">
      <dgm:prSet/>
      <dgm:spPr/>
      <dgm:t>
        <a:bodyPr/>
        <a:lstStyle/>
        <a:p>
          <a:endParaRPr lang="en-US"/>
        </a:p>
      </dgm:t>
    </dgm:pt>
    <dgm:pt modelId="{5DA109AE-0F90-884C-89D0-8BB63471DD2D}" type="sibTrans" cxnId="{19C6F65F-8339-984A-B191-A28602F99D95}">
      <dgm:prSet/>
      <dgm:spPr/>
      <dgm:t>
        <a:bodyPr/>
        <a:lstStyle/>
        <a:p>
          <a:endParaRPr lang="en-US"/>
        </a:p>
      </dgm:t>
    </dgm:pt>
    <dgm:pt modelId="{E1A2645B-E75C-AB4E-BFBA-36CF6C0C3435}">
      <dgm:prSet/>
      <dgm:spPr/>
      <dgm:t>
        <a:bodyPr/>
        <a:lstStyle/>
        <a:p>
          <a:r>
            <a:rPr lang="en-US" dirty="0"/>
            <a:t>Measurement</a:t>
          </a:r>
        </a:p>
      </dgm:t>
    </dgm:pt>
    <dgm:pt modelId="{0E3D7BE4-09A7-E845-AFCA-5989B935FB94}" type="parTrans" cxnId="{B1FA01A6-CD31-3D49-8619-A2B41E68317F}">
      <dgm:prSet/>
      <dgm:spPr/>
      <dgm:t>
        <a:bodyPr/>
        <a:lstStyle/>
        <a:p>
          <a:endParaRPr lang="en-US"/>
        </a:p>
      </dgm:t>
    </dgm:pt>
    <dgm:pt modelId="{0F57DBFA-172E-0E45-AD46-47EB7BAC1821}" type="sibTrans" cxnId="{B1FA01A6-CD31-3D49-8619-A2B41E68317F}">
      <dgm:prSet/>
      <dgm:spPr/>
      <dgm:t>
        <a:bodyPr/>
        <a:lstStyle/>
        <a:p>
          <a:endParaRPr lang="en-US"/>
        </a:p>
      </dgm:t>
    </dgm:pt>
    <dgm:pt modelId="{313888B7-6BC2-534E-BAC6-33235161C097}">
      <dgm:prSet/>
      <dgm:spPr/>
      <dgm:t>
        <a:bodyPr/>
        <a:lstStyle/>
        <a:p>
          <a:r>
            <a:rPr lang="en-US" dirty="0"/>
            <a:t>Communication</a:t>
          </a:r>
        </a:p>
      </dgm:t>
    </dgm:pt>
    <dgm:pt modelId="{734670E1-CC4F-B34E-8CC5-B218735DA448}" type="parTrans" cxnId="{9F18FE4E-6E69-D84B-858B-46A64E159738}">
      <dgm:prSet/>
      <dgm:spPr/>
      <dgm:t>
        <a:bodyPr/>
        <a:lstStyle/>
        <a:p>
          <a:endParaRPr lang="en-US"/>
        </a:p>
      </dgm:t>
    </dgm:pt>
    <dgm:pt modelId="{4B73E1F9-8F92-AC4F-BB53-6ED9E50CFB46}" type="sibTrans" cxnId="{9F18FE4E-6E69-D84B-858B-46A64E159738}">
      <dgm:prSet/>
      <dgm:spPr/>
      <dgm:t>
        <a:bodyPr/>
        <a:lstStyle/>
        <a:p>
          <a:endParaRPr lang="en-US"/>
        </a:p>
      </dgm:t>
    </dgm:pt>
    <dgm:pt modelId="{118C8428-13DF-5846-94D0-059ED7FB7867}" type="pres">
      <dgm:prSet presAssocID="{1A4A5FE6-558A-A34E-B171-EE8967C2F2A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35D59C-0AEA-3140-AF16-0C1F6CA2D15B}" type="pres">
      <dgm:prSet presAssocID="{99B2726F-53FA-D040-B284-4C1334745CFA}" presName="centerShape" presStyleLbl="node0" presStyleIdx="0" presStyleCnt="1"/>
      <dgm:spPr/>
      <dgm:t>
        <a:bodyPr/>
        <a:lstStyle/>
        <a:p>
          <a:endParaRPr lang="en-US"/>
        </a:p>
      </dgm:t>
    </dgm:pt>
    <dgm:pt modelId="{C00887CF-7851-1D48-BE66-6A58FC2016BA}" type="pres">
      <dgm:prSet presAssocID="{B12C3B02-6C9B-1F4C-9429-5B2E154F3E9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084ED8-2F9B-754B-B4FC-D38495CC6312}" type="pres">
      <dgm:prSet presAssocID="{B12C3B02-6C9B-1F4C-9429-5B2E154F3E90}" presName="dummy" presStyleCnt="0"/>
      <dgm:spPr/>
    </dgm:pt>
    <dgm:pt modelId="{7A939AEE-4C6E-5945-9524-88BE95D47C9B}" type="pres">
      <dgm:prSet presAssocID="{3DFCB7A9-F3C7-424A-A9EE-5248A44E2A24}" presName="sibTrans" presStyleLbl="sibTrans2D1" presStyleIdx="0" presStyleCnt="6"/>
      <dgm:spPr/>
      <dgm:t>
        <a:bodyPr/>
        <a:lstStyle/>
        <a:p>
          <a:endParaRPr lang="en-US"/>
        </a:p>
      </dgm:t>
    </dgm:pt>
    <dgm:pt modelId="{E52933A8-B959-4449-B102-81AB27E37742}" type="pres">
      <dgm:prSet presAssocID="{233C1844-74DA-424A-8A4B-F261C526E78A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2D7B11-CA73-8445-A73F-D2DCF45EEF58}" type="pres">
      <dgm:prSet presAssocID="{233C1844-74DA-424A-8A4B-F261C526E78A}" presName="dummy" presStyleCnt="0"/>
      <dgm:spPr/>
    </dgm:pt>
    <dgm:pt modelId="{0F999226-B4C0-E54B-9689-FE4266326C74}" type="pres">
      <dgm:prSet presAssocID="{57FEEBF9-72DD-C049-A122-0AFFDAC226E4}" presName="sibTrans" presStyleLbl="sibTrans2D1" presStyleIdx="1" presStyleCnt="6"/>
      <dgm:spPr/>
      <dgm:t>
        <a:bodyPr/>
        <a:lstStyle/>
        <a:p>
          <a:endParaRPr lang="en-US"/>
        </a:p>
      </dgm:t>
    </dgm:pt>
    <dgm:pt modelId="{D4C42FE9-8959-C04F-A8ED-09DE61883770}" type="pres">
      <dgm:prSet presAssocID="{09F03307-9505-CE45-8883-41B5C856A8A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8BD4F3-28D1-E940-85E2-8644F117C129}" type="pres">
      <dgm:prSet presAssocID="{09F03307-9505-CE45-8883-41B5C856A8AF}" presName="dummy" presStyleCnt="0"/>
      <dgm:spPr/>
    </dgm:pt>
    <dgm:pt modelId="{4A8BBC5E-4B4B-C147-A4E9-B784FCC0F9F3}" type="pres">
      <dgm:prSet presAssocID="{E76EB48F-C991-2048-8219-66016B9775F5}" presName="sibTrans" presStyleLbl="sibTrans2D1" presStyleIdx="2" presStyleCnt="6"/>
      <dgm:spPr/>
      <dgm:t>
        <a:bodyPr/>
        <a:lstStyle/>
        <a:p>
          <a:endParaRPr lang="en-US"/>
        </a:p>
      </dgm:t>
    </dgm:pt>
    <dgm:pt modelId="{4C3E3907-B6B8-7D4D-B823-E4E65F9E4C6B}" type="pres">
      <dgm:prSet presAssocID="{2A685F70-91A1-AD4C-B380-971618BBA86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EEE30C-5A2B-E044-96E9-ABCBEC3B0CFF}" type="pres">
      <dgm:prSet presAssocID="{2A685F70-91A1-AD4C-B380-971618BBA86F}" presName="dummy" presStyleCnt="0"/>
      <dgm:spPr/>
    </dgm:pt>
    <dgm:pt modelId="{7A898AE4-85F5-6742-9762-0834D367E283}" type="pres">
      <dgm:prSet presAssocID="{5DA109AE-0F90-884C-89D0-8BB63471DD2D}" presName="sibTrans" presStyleLbl="sibTrans2D1" presStyleIdx="3" presStyleCnt="6"/>
      <dgm:spPr/>
      <dgm:t>
        <a:bodyPr/>
        <a:lstStyle/>
        <a:p>
          <a:endParaRPr lang="en-US"/>
        </a:p>
      </dgm:t>
    </dgm:pt>
    <dgm:pt modelId="{206BFB55-1241-2049-8B91-1C3ED359AF4D}" type="pres">
      <dgm:prSet presAssocID="{E1A2645B-E75C-AB4E-BFBA-36CF6C0C343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AFC949-A770-5043-972B-BB4B84AD72C0}" type="pres">
      <dgm:prSet presAssocID="{E1A2645B-E75C-AB4E-BFBA-36CF6C0C3435}" presName="dummy" presStyleCnt="0"/>
      <dgm:spPr/>
    </dgm:pt>
    <dgm:pt modelId="{F13DBD68-52BF-C94C-860B-20BF3A104EEA}" type="pres">
      <dgm:prSet presAssocID="{0F57DBFA-172E-0E45-AD46-47EB7BAC1821}" presName="sibTrans" presStyleLbl="sibTrans2D1" presStyleIdx="4" presStyleCnt="6"/>
      <dgm:spPr/>
      <dgm:t>
        <a:bodyPr/>
        <a:lstStyle/>
        <a:p>
          <a:endParaRPr lang="en-US"/>
        </a:p>
      </dgm:t>
    </dgm:pt>
    <dgm:pt modelId="{5CFAB565-289D-9546-9FD6-E99DA7AE27CE}" type="pres">
      <dgm:prSet presAssocID="{313888B7-6BC2-534E-BAC6-33235161C09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C9AA61-66C1-9444-A739-1FE0E0F77BA1}" type="pres">
      <dgm:prSet presAssocID="{313888B7-6BC2-534E-BAC6-33235161C097}" presName="dummy" presStyleCnt="0"/>
      <dgm:spPr/>
    </dgm:pt>
    <dgm:pt modelId="{B1992FE5-3815-FA4D-92F7-30BAE427195A}" type="pres">
      <dgm:prSet presAssocID="{4B73E1F9-8F92-AC4F-BB53-6ED9E50CFB46}" presName="sibTrans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D3EEF91E-83EA-C843-970F-F2855DF96C76}" type="presOf" srcId="{0F57DBFA-172E-0E45-AD46-47EB7BAC1821}" destId="{F13DBD68-52BF-C94C-860B-20BF3A104EEA}" srcOrd="0" destOrd="0" presId="urn:microsoft.com/office/officeart/2005/8/layout/radial6"/>
    <dgm:cxn modelId="{B1FA01A6-CD31-3D49-8619-A2B41E68317F}" srcId="{99B2726F-53FA-D040-B284-4C1334745CFA}" destId="{E1A2645B-E75C-AB4E-BFBA-36CF6C0C3435}" srcOrd="4" destOrd="0" parTransId="{0E3D7BE4-09A7-E845-AFCA-5989B935FB94}" sibTransId="{0F57DBFA-172E-0E45-AD46-47EB7BAC1821}"/>
    <dgm:cxn modelId="{3B785426-8F34-6E41-A5DB-238683BF5FC4}" type="presOf" srcId="{2A685F70-91A1-AD4C-B380-971618BBA86F}" destId="{4C3E3907-B6B8-7D4D-B823-E4E65F9E4C6B}" srcOrd="0" destOrd="0" presId="urn:microsoft.com/office/officeart/2005/8/layout/radial6"/>
    <dgm:cxn modelId="{9BE559A9-A1A4-2D42-9645-636A82300625}" type="presOf" srcId="{4B73E1F9-8F92-AC4F-BB53-6ED9E50CFB46}" destId="{B1992FE5-3815-FA4D-92F7-30BAE427195A}" srcOrd="0" destOrd="0" presId="urn:microsoft.com/office/officeart/2005/8/layout/radial6"/>
    <dgm:cxn modelId="{9EEA67F4-0AC9-364A-B4A4-4EF2ABC41EB9}" type="presOf" srcId="{E1A2645B-E75C-AB4E-BFBA-36CF6C0C3435}" destId="{206BFB55-1241-2049-8B91-1C3ED359AF4D}" srcOrd="0" destOrd="0" presId="urn:microsoft.com/office/officeart/2005/8/layout/radial6"/>
    <dgm:cxn modelId="{A69848BB-5CE3-7A41-B6B1-969478F2D78A}" type="presOf" srcId="{1A4A5FE6-558A-A34E-B171-EE8967C2F2A3}" destId="{118C8428-13DF-5846-94D0-059ED7FB7867}" srcOrd="0" destOrd="0" presId="urn:microsoft.com/office/officeart/2005/8/layout/radial6"/>
    <dgm:cxn modelId="{E3415364-BEDB-BC44-A927-B6DA7293C71B}" type="presOf" srcId="{313888B7-6BC2-534E-BAC6-33235161C097}" destId="{5CFAB565-289D-9546-9FD6-E99DA7AE27CE}" srcOrd="0" destOrd="0" presId="urn:microsoft.com/office/officeart/2005/8/layout/radial6"/>
    <dgm:cxn modelId="{751DA607-9EEF-9E45-832E-6FE977639AE5}" srcId="{1A4A5FE6-558A-A34E-B171-EE8967C2F2A3}" destId="{99B2726F-53FA-D040-B284-4C1334745CFA}" srcOrd="0" destOrd="0" parTransId="{5AC3DC10-B044-544D-BCD8-42DCA34B285E}" sibTransId="{87BAAC11-F3BB-6B43-A4F9-4D47943EF60C}"/>
    <dgm:cxn modelId="{69CCE94D-C3A4-914B-A606-C58D8FF097C4}" type="presOf" srcId="{5DA109AE-0F90-884C-89D0-8BB63471DD2D}" destId="{7A898AE4-85F5-6742-9762-0834D367E283}" srcOrd="0" destOrd="0" presId="urn:microsoft.com/office/officeart/2005/8/layout/radial6"/>
    <dgm:cxn modelId="{6B75B92F-1A7D-6C40-973D-96AD5656EDF4}" type="presOf" srcId="{E76EB48F-C991-2048-8219-66016B9775F5}" destId="{4A8BBC5E-4B4B-C147-A4E9-B784FCC0F9F3}" srcOrd="0" destOrd="0" presId="urn:microsoft.com/office/officeart/2005/8/layout/radial6"/>
    <dgm:cxn modelId="{19C6F65F-8339-984A-B191-A28602F99D95}" srcId="{99B2726F-53FA-D040-B284-4C1334745CFA}" destId="{2A685F70-91A1-AD4C-B380-971618BBA86F}" srcOrd="3" destOrd="0" parTransId="{1008ECDA-CF77-064D-BC23-101A3D056749}" sibTransId="{5DA109AE-0F90-884C-89D0-8BB63471DD2D}"/>
    <dgm:cxn modelId="{E36DF079-145B-164C-B305-CD1AE977E4B0}" type="presOf" srcId="{3DFCB7A9-F3C7-424A-A9EE-5248A44E2A24}" destId="{7A939AEE-4C6E-5945-9524-88BE95D47C9B}" srcOrd="0" destOrd="0" presId="urn:microsoft.com/office/officeart/2005/8/layout/radial6"/>
    <dgm:cxn modelId="{9F18FE4E-6E69-D84B-858B-46A64E159738}" srcId="{99B2726F-53FA-D040-B284-4C1334745CFA}" destId="{313888B7-6BC2-534E-BAC6-33235161C097}" srcOrd="5" destOrd="0" parTransId="{734670E1-CC4F-B34E-8CC5-B218735DA448}" sibTransId="{4B73E1F9-8F92-AC4F-BB53-6ED9E50CFB46}"/>
    <dgm:cxn modelId="{24EA0FB8-6C59-DC4A-8AB7-75EB8EAB09C4}" srcId="{99B2726F-53FA-D040-B284-4C1334745CFA}" destId="{B12C3B02-6C9B-1F4C-9429-5B2E154F3E90}" srcOrd="0" destOrd="0" parTransId="{A822475A-9674-6244-81DF-E8AB0E86BC09}" sibTransId="{3DFCB7A9-F3C7-424A-A9EE-5248A44E2A24}"/>
    <dgm:cxn modelId="{CDB33316-6F61-CC4F-A8C7-CF1BC520F437}" type="presOf" srcId="{99B2726F-53FA-D040-B284-4C1334745CFA}" destId="{1C35D59C-0AEA-3140-AF16-0C1F6CA2D15B}" srcOrd="0" destOrd="0" presId="urn:microsoft.com/office/officeart/2005/8/layout/radial6"/>
    <dgm:cxn modelId="{99BB21E3-0A7D-2A48-862C-9E14647F5411}" srcId="{99B2726F-53FA-D040-B284-4C1334745CFA}" destId="{233C1844-74DA-424A-8A4B-F261C526E78A}" srcOrd="1" destOrd="0" parTransId="{51B6017C-50ED-3248-B31D-4857CA09CFE7}" sibTransId="{57FEEBF9-72DD-C049-A122-0AFFDAC226E4}"/>
    <dgm:cxn modelId="{8BA309A8-A8DB-A34E-8536-A8FF74294ACB}" type="presOf" srcId="{57FEEBF9-72DD-C049-A122-0AFFDAC226E4}" destId="{0F999226-B4C0-E54B-9689-FE4266326C74}" srcOrd="0" destOrd="0" presId="urn:microsoft.com/office/officeart/2005/8/layout/radial6"/>
    <dgm:cxn modelId="{51FB36D8-31BB-2C4E-9DAF-105DE31C307D}" type="presOf" srcId="{B12C3B02-6C9B-1F4C-9429-5B2E154F3E90}" destId="{C00887CF-7851-1D48-BE66-6A58FC2016BA}" srcOrd="0" destOrd="0" presId="urn:microsoft.com/office/officeart/2005/8/layout/radial6"/>
    <dgm:cxn modelId="{35BFEFAC-27F6-FC44-B4D0-9C809AEACBF3}" type="presOf" srcId="{233C1844-74DA-424A-8A4B-F261C526E78A}" destId="{E52933A8-B959-4449-B102-81AB27E37742}" srcOrd="0" destOrd="0" presId="urn:microsoft.com/office/officeart/2005/8/layout/radial6"/>
    <dgm:cxn modelId="{D9748A7C-F2DC-A844-AAD2-42AC814DA588}" srcId="{99B2726F-53FA-D040-B284-4C1334745CFA}" destId="{09F03307-9505-CE45-8883-41B5C856A8AF}" srcOrd="2" destOrd="0" parTransId="{F00D77FF-5762-994E-A657-51AF0F74687E}" sibTransId="{E76EB48F-C991-2048-8219-66016B9775F5}"/>
    <dgm:cxn modelId="{44940788-28E1-B046-9251-37F3E369D444}" type="presOf" srcId="{09F03307-9505-CE45-8883-41B5C856A8AF}" destId="{D4C42FE9-8959-C04F-A8ED-09DE61883770}" srcOrd="0" destOrd="0" presId="urn:microsoft.com/office/officeart/2005/8/layout/radial6"/>
    <dgm:cxn modelId="{573339F6-DC6B-C647-BF56-7560E12ED515}" type="presParOf" srcId="{118C8428-13DF-5846-94D0-059ED7FB7867}" destId="{1C35D59C-0AEA-3140-AF16-0C1F6CA2D15B}" srcOrd="0" destOrd="0" presId="urn:microsoft.com/office/officeart/2005/8/layout/radial6"/>
    <dgm:cxn modelId="{2E9F499D-CD25-D44F-8B51-E751F565AFD2}" type="presParOf" srcId="{118C8428-13DF-5846-94D0-059ED7FB7867}" destId="{C00887CF-7851-1D48-BE66-6A58FC2016BA}" srcOrd="1" destOrd="0" presId="urn:microsoft.com/office/officeart/2005/8/layout/radial6"/>
    <dgm:cxn modelId="{89BB7239-C2AC-E240-9427-466280247DE3}" type="presParOf" srcId="{118C8428-13DF-5846-94D0-059ED7FB7867}" destId="{78084ED8-2F9B-754B-B4FC-D38495CC6312}" srcOrd="2" destOrd="0" presId="urn:microsoft.com/office/officeart/2005/8/layout/radial6"/>
    <dgm:cxn modelId="{EA5463AB-827F-7744-85EE-CB4CB0509917}" type="presParOf" srcId="{118C8428-13DF-5846-94D0-059ED7FB7867}" destId="{7A939AEE-4C6E-5945-9524-88BE95D47C9B}" srcOrd="3" destOrd="0" presId="urn:microsoft.com/office/officeart/2005/8/layout/radial6"/>
    <dgm:cxn modelId="{7F6E3AB4-C739-7E46-A2C7-E0E3925D0FD5}" type="presParOf" srcId="{118C8428-13DF-5846-94D0-059ED7FB7867}" destId="{E52933A8-B959-4449-B102-81AB27E37742}" srcOrd="4" destOrd="0" presId="urn:microsoft.com/office/officeart/2005/8/layout/radial6"/>
    <dgm:cxn modelId="{403843F6-B364-1947-9614-C3EFCCA21824}" type="presParOf" srcId="{118C8428-13DF-5846-94D0-059ED7FB7867}" destId="{082D7B11-CA73-8445-A73F-D2DCF45EEF58}" srcOrd="5" destOrd="0" presId="urn:microsoft.com/office/officeart/2005/8/layout/radial6"/>
    <dgm:cxn modelId="{6EA3F700-F18A-BF4A-9717-1872C761B7F9}" type="presParOf" srcId="{118C8428-13DF-5846-94D0-059ED7FB7867}" destId="{0F999226-B4C0-E54B-9689-FE4266326C74}" srcOrd="6" destOrd="0" presId="urn:microsoft.com/office/officeart/2005/8/layout/radial6"/>
    <dgm:cxn modelId="{3F473CE0-B309-8C4D-8739-DDAD237291B8}" type="presParOf" srcId="{118C8428-13DF-5846-94D0-059ED7FB7867}" destId="{D4C42FE9-8959-C04F-A8ED-09DE61883770}" srcOrd="7" destOrd="0" presId="urn:microsoft.com/office/officeart/2005/8/layout/radial6"/>
    <dgm:cxn modelId="{79F7BF40-685A-9047-9840-3FB976D5099B}" type="presParOf" srcId="{118C8428-13DF-5846-94D0-059ED7FB7867}" destId="{C38BD4F3-28D1-E940-85E2-8644F117C129}" srcOrd="8" destOrd="0" presId="urn:microsoft.com/office/officeart/2005/8/layout/radial6"/>
    <dgm:cxn modelId="{FE2CB05F-1D5C-BE43-B88C-0959BE0881AD}" type="presParOf" srcId="{118C8428-13DF-5846-94D0-059ED7FB7867}" destId="{4A8BBC5E-4B4B-C147-A4E9-B784FCC0F9F3}" srcOrd="9" destOrd="0" presId="urn:microsoft.com/office/officeart/2005/8/layout/radial6"/>
    <dgm:cxn modelId="{85A49C90-2A62-004D-94FF-04D299230C65}" type="presParOf" srcId="{118C8428-13DF-5846-94D0-059ED7FB7867}" destId="{4C3E3907-B6B8-7D4D-B823-E4E65F9E4C6B}" srcOrd="10" destOrd="0" presId="urn:microsoft.com/office/officeart/2005/8/layout/radial6"/>
    <dgm:cxn modelId="{9E90D69F-76A1-8A4E-A894-7E000AB9F150}" type="presParOf" srcId="{118C8428-13DF-5846-94D0-059ED7FB7867}" destId="{15EEE30C-5A2B-E044-96E9-ABCBEC3B0CFF}" srcOrd="11" destOrd="0" presId="urn:microsoft.com/office/officeart/2005/8/layout/radial6"/>
    <dgm:cxn modelId="{FC547219-78AE-AC4C-832E-EA7F6F90A393}" type="presParOf" srcId="{118C8428-13DF-5846-94D0-059ED7FB7867}" destId="{7A898AE4-85F5-6742-9762-0834D367E283}" srcOrd="12" destOrd="0" presId="urn:microsoft.com/office/officeart/2005/8/layout/radial6"/>
    <dgm:cxn modelId="{8AFC8E69-B67A-CD43-8BBF-DB7BB96219BC}" type="presParOf" srcId="{118C8428-13DF-5846-94D0-059ED7FB7867}" destId="{206BFB55-1241-2049-8B91-1C3ED359AF4D}" srcOrd="13" destOrd="0" presId="urn:microsoft.com/office/officeart/2005/8/layout/radial6"/>
    <dgm:cxn modelId="{0F78865A-3FBD-7244-9751-A6E8CB8D0B55}" type="presParOf" srcId="{118C8428-13DF-5846-94D0-059ED7FB7867}" destId="{4EAFC949-A770-5043-972B-BB4B84AD72C0}" srcOrd="14" destOrd="0" presId="urn:microsoft.com/office/officeart/2005/8/layout/radial6"/>
    <dgm:cxn modelId="{D72A3080-5737-994E-BF8D-C23C1390C672}" type="presParOf" srcId="{118C8428-13DF-5846-94D0-059ED7FB7867}" destId="{F13DBD68-52BF-C94C-860B-20BF3A104EEA}" srcOrd="15" destOrd="0" presId="urn:microsoft.com/office/officeart/2005/8/layout/radial6"/>
    <dgm:cxn modelId="{D36E6FE4-D48F-1C44-97C3-38291827174E}" type="presParOf" srcId="{118C8428-13DF-5846-94D0-059ED7FB7867}" destId="{5CFAB565-289D-9546-9FD6-E99DA7AE27CE}" srcOrd="16" destOrd="0" presId="urn:microsoft.com/office/officeart/2005/8/layout/radial6"/>
    <dgm:cxn modelId="{5FA1CCD6-9379-8944-8943-17997D335551}" type="presParOf" srcId="{118C8428-13DF-5846-94D0-059ED7FB7867}" destId="{76C9AA61-66C1-9444-A739-1FE0E0F77BA1}" srcOrd="17" destOrd="0" presId="urn:microsoft.com/office/officeart/2005/8/layout/radial6"/>
    <dgm:cxn modelId="{049E28C8-32C0-3249-ACAC-6F4DE8DDD301}" type="presParOf" srcId="{118C8428-13DF-5846-94D0-059ED7FB7867}" destId="{B1992FE5-3815-FA4D-92F7-30BAE427195A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4A5FE6-558A-A34E-B171-EE8967C2F2A3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B2726F-53FA-D040-B284-4C1334745CFA}">
      <dgm:prSet phldrT="[Text]"/>
      <dgm:spPr/>
      <dgm:t>
        <a:bodyPr/>
        <a:lstStyle/>
        <a:p>
          <a:r>
            <a:rPr lang="en-US" dirty="0"/>
            <a:t>Project Design</a:t>
          </a:r>
        </a:p>
      </dgm:t>
    </dgm:pt>
    <dgm:pt modelId="{5AC3DC10-B044-544D-BCD8-42DCA34B285E}" type="parTrans" cxnId="{751DA607-9EEF-9E45-832E-6FE977639AE5}">
      <dgm:prSet/>
      <dgm:spPr/>
      <dgm:t>
        <a:bodyPr/>
        <a:lstStyle/>
        <a:p>
          <a:endParaRPr lang="en-US"/>
        </a:p>
      </dgm:t>
    </dgm:pt>
    <dgm:pt modelId="{87BAAC11-F3BB-6B43-A4F9-4D47943EF60C}" type="sibTrans" cxnId="{751DA607-9EEF-9E45-832E-6FE977639AE5}">
      <dgm:prSet/>
      <dgm:spPr/>
      <dgm:t>
        <a:bodyPr/>
        <a:lstStyle/>
        <a:p>
          <a:endParaRPr lang="en-US"/>
        </a:p>
      </dgm:t>
    </dgm:pt>
    <dgm:pt modelId="{B12C3B02-6C9B-1F4C-9429-5B2E154F3E90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Relationships</a:t>
          </a:r>
        </a:p>
      </dgm:t>
    </dgm:pt>
    <dgm:pt modelId="{A822475A-9674-6244-81DF-E8AB0E86BC09}" type="parTrans" cxnId="{24EA0FB8-6C59-DC4A-8AB7-75EB8EAB09C4}">
      <dgm:prSet/>
      <dgm:spPr/>
      <dgm:t>
        <a:bodyPr/>
        <a:lstStyle/>
        <a:p>
          <a:endParaRPr lang="en-US"/>
        </a:p>
      </dgm:t>
    </dgm:pt>
    <dgm:pt modelId="{3DFCB7A9-F3C7-424A-A9EE-5248A44E2A24}" type="sibTrans" cxnId="{24EA0FB8-6C59-DC4A-8AB7-75EB8EAB09C4}">
      <dgm:prSet/>
      <dgm:spPr/>
      <dgm:t>
        <a:bodyPr/>
        <a:lstStyle/>
        <a:p>
          <a:endParaRPr lang="en-US"/>
        </a:p>
      </dgm:t>
    </dgm:pt>
    <dgm:pt modelId="{233C1844-74DA-424A-8A4B-F261C526E78A}">
      <dgm:prSet phldrT="[Text]"/>
      <dgm:spPr/>
      <dgm:t>
        <a:bodyPr/>
        <a:lstStyle/>
        <a:p>
          <a:r>
            <a:rPr lang="en-US" dirty="0"/>
            <a:t>Leadership</a:t>
          </a:r>
        </a:p>
      </dgm:t>
    </dgm:pt>
    <dgm:pt modelId="{51B6017C-50ED-3248-B31D-4857CA09CFE7}" type="parTrans" cxnId="{99BB21E3-0A7D-2A48-862C-9E14647F5411}">
      <dgm:prSet/>
      <dgm:spPr/>
      <dgm:t>
        <a:bodyPr/>
        <a:lstStyle/>
        <a:p>
          <a:endParaRPr lang="en-US"/>
        </a:p>
      </dgm:t>
    </dgm:pt>
    <dgm:pt modelId="{57FEEBF9-72DD-C049-A122-0AFFDAC226E4}" type="sibTrans" cxnId="{99BB21E3-0A7D-2A48-862C-9E14647F5411}">
      <dgm:prSet/>
      <dgm:spPr/>
      <dgm:t>
        <a:bodyPr/>
        <a:lstStyle/>
        <a:p>
          <a:endParaRPr lang="en-US"/>
        </a:p>
      </dgm:t>
    </dgm:pt>
    <dgm:pt modelId="{09F03307-9505-CE45-8883-41B5C856A8AF}">
      <dgm:prSet phldrT="[Text]"/>
      <dgm:spPr/>
      <dgm:t>
        <a:bodyPr/>
        <a:lstStyle/>
        <a:p>
          <a:r>
            <a:rPr lang="en-US" dirty="0"/>
            <a:t>Human Resources</a:t>
          </a:r>
        </a:p>
      </dgm:t>
    </dgm:pt>
    <dgm:pt modelId="{F00D77FF-5762-994E-A657-51AF0F74687E}" type="parTrans" cxnId="{D9748A7C-F2DC-A844-AAD2-42AC814DA588}">
      <dgm:prSet/>
      <dgm:spPr/>
      <dgm:t>
        <a:bodyPr/>
        <a:lstStyle/>
        <a:p>
          <a:endParaRPr lang="en-US"/>
        </a:p>
      </dgm:t>
    </dgm:pt>
    <dgm:pt modelId="{E76EB48F-C991-2048-8219-66016B9775F5}" type="sibTrans" cxnId="{D9748A7C-F2DC-A844-AAD2-42AC814DA588}">
      <dgm:prSet/>
      <dgm:spPr/>
      <dgm:t>
        <a:bodyPr/>
        <a:lstStyle/>
        <a:p>
          <a:endParaRPr lang="en-US"/>
        </a:p>
      </dgm:t>
    </dgm:pt>
    <dgm:pt modelId="{2A685F70-91A1-AD4C-B380-971618BBA86F}">
      <dgm:prSet phldrT="[Text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QI Capacity</a:t>
          </a:r>
        </a:p>
      </dgm:t>
    </dgm:pt>
    <dgm:pt modelId="{1008ECDA-CF77-064D-BC23-101A3D056749}" type="parTrans" cxnId="{19C6F65F-8339-984A-B191-A28602F99D95}">
      <dgm:prSet/>
      <dgm:spPr/>
      <dgm:t>
        <a:bodyPr/>
        <a:lstStyle/>
        <a:p>
          <a:endParaRPr lang="en-US"/>
        </a:p>
      </dgm:t>
    </dgm:pt>
    <dgm:pt modelId="{5DA109AE-0F90-884C-89D0-8BB63471DD2D}" type="sibTrans" cxnId="{19C6F65F-8339-984A-B191-A28602F99D95}">
      <dgm:prSet/>
      <dgm:spPr/>
      <dgm:t>
        <a:bodyPr/>
        <a:lstStyle/>
        <a:p>
          <a:endParaRPr lang="en-US"/>
        </a:p>
      </dgm:t>
    </dgm:pt>
    <dgm:pt modelId="{E1A2645B-E75C-AB4E-BFBA-36CF6C0C3435}">
      <dgm:prSet/>
      <dgm:spPr/>
      <dgm:t>
        <a:bodyPr/>
        <a:lstStyle/>
        <a:p>
          <a:r>
            <a:rPr lang="en-US" dirty="0"/>
            <a:t>Measurement</a:t>
          </a:r>
        </a:p>
      </dgm:t>
    </dgm:pt>
    <dgm:pt modelId="{0E3D7BE4-09A7-E845-AFCA-5989B935FB94}" type="parTrans" cxnId="{B1FA01A6-CD31-3D49-8619-A2B41E68317F}">
      <dgm:prSet/>
      <dgm:spPr/>
      <dgm:t>
        <a:bodyPr/>
        <a:lstStyle/>
        <a:p>
          <a:endParaRPr lang="en-US"/>
        </a:p>
      </dgm:t>
    </dgm:pt>
    <dgm:pt modelId="{0F57DBFA-172E-0E45-AD46-47EB7BAC1821}" type="sibTrans" cxnId="{B1FA01A6-CD31-3D49-8619-A2B41E68317F}">
      <dgm:prSet/>
      <dgm:spPr/>
      <dgm:t>
        <a:bodyPr/>
        <a:lstStyle/>
        <a:p>
          <a:endParaRPr lang="en-US"/>
        </a:p>
      </dgm:t>
    </dgm:pt>
    <dgm:pt modelId="{313888B7-6BC2-534E-BAC6-33235161C097}">
      <dgm:prSet/>
      <dgm:spPr/>
      <dgm:t>
        <a:bodyPr/>
        <a:lstStyle/>
        <a:p>
          <a:r>
            <a:rPr lang="en-US" dirty="0"/>
            <a:t>Communication</a:t>
          </a:r>
        </a:p>
      </dgm:t>
    </dgm:pt>
    <dgm:pt modelId="{734670E1-CC4F-B34E-8CC5-B218735DA448}" type="parTrans" cxnId="{9F18FE4E-6E69-D84B-858B-46A64E159738}">
      <dgm:prSet/>
      <dgm:spPr/>
      <dgm:t>
        <a:bodyPr/>
        <a:lstStyle/>
        <a:p>
          <a:endParaRPr lang="en-US"/>
        </a:p>
      </dgm:t>
    </dgm:pt>
    <dgm:pt modelId="{4B73E1F9-8F92-AC4F-BB53-6ED9E50CFB46}" type="sibTrans" cxnId="{9F18FE4E-6E69-D84B-858B-46A64E159738}">
      <dgm:prSet/>
      <dgm:spPr/>
      <dgm:t>
        <a:bodyPr/>
        <a:lstStyle/>
        <a:p>
          <a:endParaRPr lang="en-US"/>
        </a:p>
      </dgm:t>
    </dgm:pt>
    <dgm:pt modelId="{118C8428-13DF-5846-94D0-059ED7FB7867}" type="pres">
      <dgm:prSet presAssocID="{1A4A5FE6-558A-A34E-B171-EE8967C2F2A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35D59C-0AEA-3140-AF16-0C1F6CA2D15B}" type="pres">
      <dgm:prSet presAssocID="{99B2726F-53FA-D040-B284-4C1334745CFA}" presName="centerShape" presStyleLbl="node0" presStyleIdx="0" presStyleCnt="1"/>
      <dgm:spPr/>
      <dgm:t>
        <a:bodyPr/>
        <a:lstStyle/>
        <a:p>
          <a:endParaRPr lang="en-US"/>
        </a:p>
      </dgm:t>
    </dgm:pt>
    <dgm:pt modelId="{C00887CF-7851-1D48-BE66-6A58FC2016BA}" type="pres">
      <dgm:prSet presAssocID="{B12C3B02-6C9B-1F4C-9429-5B2E154F3E9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084ED8-2F9B-754B-B4FC-D38495CC6312}" type="pres">
      <dgm:prSet presAssocID="{B12C3B02-6C9B-1F4C-9429-5B2E154F3E90}" presName="dummy" presStyleCnt="0"/>
      <dgm:spPr/>
    </dgm:pt>
    <dgm:pt modelId="{7A939AEE-4C6E-5945-9524-88BE95D47C9B}" type="pres">
      <dgm:prSet presAssocID="{3DFCB7A9-F3C7-424A-A9EE-5248A44E2A24}" presName="sibTrans" presStyleLbl="sibTrans2D1" presStyleIdx="0" presStyleCnt="6"/>
      <dgm:spPr/>
      <dgm:t>
        <a:bodyPr/>
        <a:lstStyle/>
        <a:p>
          <a:endParaRPr lang="en-US"/>
        </a:p>
      </dgm:t>
    </dgm:pt>
    <dgm:pt modelId="{E52933A8-B959-4449-B102-81AB27E37742}" type="pres">
      <dgm:prSet presAssocID="{233C1844-74DA-424A-8A4B-F261C526E78A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2D7B11-CA73-8445-A73F-D2DCF45EEF58}" type="pres">
      <dgm:prSet presAssocID="{233C1844-74DA-424A-8A4B-F261C526E78A}" presName="dummy" presStyleCnt="0"/>
      <dgm:spPr/>
    </dgm:pt>
    <dgm:pt modelId="{0F999226-B4C0-E54B-9689-FE4266326C74}" type="pres">
      <dgm:prSet presAssocID="{57FEEBF9-72DD-C049-A122-0AFFDAC226E4}" presName="sibTrans" presStyleLbl="sibTrans2D1" presStyleIdx="1" presStyleCnt="6"/>
      <dgm:spPr/>
      <dgm:t>
        <a:bodyPr/>
        <a:lstStyle/>
        <a:p>
          <a:endParaRPr lang="en-US"/>
        </a:p>
      </dgm:t>
    </dgm:pt>
    <dgm:pt modelId="{D4C42FE9-8959-C04F-A8ED-09DE61883770}" type="pres">
      <dgm:prSet presAssocID="{09F03307-9505-CE45-8883-41B5C856A8A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8BD4F3-28D1-E940-85E2-8644F117C129}" type="pres">
      <dgm:prSet presAssocID="{09F03307-9505-CE45-8883-41B5C856A8AF}" presName="dummy" presStyleCnt="0"/>
      <dgm:spPr/>
    </dgm:pt>
    <dgm:pt modelId="{4A8BBC5E-4B4B-C147-A4E9-B784FCC0F9F3}" type="pres">
      <dgm:prSet presAssocID="{E76EB48F-C991-2048-8219-66016B9775F5}" presName="sibTrans" presStyleLbl="sibTrans2D1" presStyleIdx="2" presStyleCnt="6"/>
      <dgm:spPr/>
      <dgm:t>
        <a:bodyPr/>
        <a:lstStyle/>
        <a:p>
          <a:endParaRPr lang="en-US"/>
        </a:p>
      </dgm:t>
    </dgm:pt>
    <dgm:pt modelId="{4C3E3907-B6B8-7D4D-B823-E4E65F9E4C6B}" type="pres">
      <dgm:prSet presAssocID="{2A685F70-91A1-AD4C-B380-971618BBA86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EEE30C-5A2B-E044-96E9-ABCBEC3B0CFF}" type="pres">
      <dgm:prSet presAssocID="{2A685F70-91A1-AD4C-B380-971618BBA86F}" presName="dummy" presStyleCnt="0"/>
      <dgm:spPr/>
    </dgm:pt>
    <dgm:pt modelId="{7A898AE4-85F5-6742-9762-0834D367E283}" type="pres">
      <dgm:prSet presAssocID="{5DA109AE-0F90-884C-89D0-8BB63471DD2D}" presName="sibTrans" presStyleLbl="sibTrans2D1" presStyleIdx="3" presStyleCnt="6"/>
      <dgm:spPr/>
      <dgm:t>
        <a:bodyPr/>
        <a:lstStyle/>
        <a:p>
          <a:endParaRPr lang="en-US"/>
        </a:p>
      </dgm:t>
    </dgm:pt>
    <dgm:pt modelId="{206BFB55-1241-2049-8B91-1C3ED359AF4D}" type="pres">
      <dgm:prSet presAssocID="{E1A2645B-E75C-AB4E-BFBA-36CF6C0C343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AFC949-A770-5043-972B-BB4B84AD72C0}" type="pres">
      <dgm:prSet presAssocID="{E1A2645B-E75C-AB4E-BFBA-36CF6C0C3435}" presName="dummy" presStyleCnt="0"/>
      <dgm:spPr/>
    </dgm:pt>
    <dgm:pt modelId="{F13DBD68-52BF-C94C-860B-20BF3A104EEA}" type="pres">
      <dgm:prSet presAssocID="{0F57DBFA-172E-0E45-AD46-47EB7BAC1821}" presName="sibTrans" presStyleLbl="sibTrans2D1" presStyleIdx="4" presStyleCnt="6"/>
      <dgm:spPr/>
      <dgm:t>
        <a:bodyPr/>
        <a:lstStyle/>
        <a:p>
          <a:endParaRPr lang="en-US"/>
        </a:p>
      </dgm:t>
    </dgm:pt>
    <dgm:pt modelId="{5CFAB565-289D-9546-9FD6-E99DA7AE27CE}" type="pres">
      <dgm:prSet presAssocID="{313888B7-6BC2-534E-BAC6-33235161C09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C9AA61-66C1-9444-A739-1FE0E0F77BA1}" type="pres">
      <dgm:prSet presAssocID="{313888B7-6BC2-534E-BAC6-33235161C097}" presName="dummy" presStyleCnt="0"/>
      <dgm:spPr/>
    </dgm:pt>
    <dgm:pt modelId="{B1992FE5-3815-FA4D-92F7-30BAE427195A}" type="pres">
      <dgm:prSet presAssocID="{4B73E1F9-8F92-AC4F-BB53-6ED9E50CFB46}" presName="sibTrans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D3EEF91E-83EA-C843-970F-F2855DF96C76}" type="presOf" srcId="{0F57DBFA-172E-0E45-AD46-47EB7BAC1821}" destId="{F13DBD68-52BF-C94C-860B-20BF3A104EEA}" srcOrd="0" destOrd="0" presId="urn:microsoft.com/office/officeart/2005/8/layout/radial6"/>
    <dgm:cxn modelId="{B1FA01A6-CD31-3D49-8619-A2B41E68317F}" srcId="{99B2726F-53FA-D040-B284-4C1334745CFA}" destId="{E1A2645B-E75C-AB4E-BFBA-36CF6C0C3435}" srcOrd="4" destOrd="0" parTransId="{0E3D7BE4-09A7-E845-AFCA-5989B935FB94}" sibTransId="{0F57DBFA-172E-0E45-AD46-47EB7BAC1821}"/>
    <dgm:cxn modelId="{3B785426-8F34-6E41-A5DB-238683BF5FC4}" type="presOf" srcId="{2A685F70-91A1-AD4C-B380-971618BBA86F}" destId="{4C3E3907-B6B8-7D4D-B823-E4E65F9E4C6B}" srcOrd="0" destOrd="0" presId="urn:microsoft.com/office/officeart/2005/8/layout/radial6"/>
    <dgm:cxn modelId="{9BE559A9-A1A4-2D42-9645-636A82300625}" type="presOf" srcId="{4B73E1F9-8F92-AC4F-BB53-6ED9E50CFB46}" destId="{B1992FE5-3815-FA4D-92F7-30BAE427195A}" srcOrd="0" destOrd="0" presId="urn:microsoft.com/office/officeart/2005/8/layout/radial6"/>
    <dgm:cxn modelId="{9EEA67F4-0AC9-364A-B4A4-4EF2ABC41EB9}" type="presOf" srcId="{E1A2645B-E75C-AB4E-BFBA-36CF6C0C3435}" destId="{206BFB55-1241-2049-8B91-1C3ED359AF4D}" srcOrd="0" destOrd="0" presId="urn:microsoft.com/office/officeart/2005/8/layout/radial6"/>
    <dgm:cxn modelId="{A69848BB-5CE3-7A41-B6B1-969478F2D78A}" type="presOf" srcId="{1A4A5FE6-558A-A34E-B171-EE8967C2F2A3}" destId="{118C8428-13DF-5846-94D0-059ED7FB7867}" srcOrd="0" destOrd="0" presId="urn:microsoft.com/office/officeart/2005/8/layout/radial6"/>
    <dgm:cxn modelId="{E3415364-BEDB-BC44-A927-B6DA7293C71B}" type="presOf" srcId="{313888B7-6BC2-534E-BAC6-33235161C097}" destId="{5CFAB565-289D-9546-9FD6-E99DA7AE27CE}" srcOrd="0" destOrd="0" presId="urn:microsoft.com/office/officeart/2005/8/layout/radial6"/>
    <dgm:cxn modelId="{751DA607-9EEF-9E45-832E-6FE977639AE5}" srcId="{1A4A5FE6-558A-A34E-B171-EE8967C2F2A3}" destId="{99B2726F-53FA-D040-B284-4C1334745CFA}" srcOrd="0" destOrd="0" parTransId="{5AC3DC10-B044-544D-BCD8-42DCA34B285E}" sibTransId="{87BAAC11-F3BB-6B43-A4F9-4D47943EF60C}"/>
    <dgm:cxn modelId="{69CCE94D-C3A4-914B-A606-C58D8FF097C4}" type="presOf" srcId="{5DA109AE-0F90-884C-89D0-8BB63471DD2D}" destId="{7A898AE4-85F5-6742-9762-0834D367E283}" srcOrd="0" destOrd="0" presId="urn:microsoft.com/office/officeart/2005/8/layout/radial6"/>
    <dgm:cxn modelId="{6B75B92F-1A7D-6C40-973D-96AD5656EDF4}" type="presOf" srcId="{E76EB48F-C991-2048-8219-66016B9775F5}" destId="{4A8BBC5E-4B4B-C147-A4E9-B784FCC0F9F3}" srcOrd="0" destOrd="0" presId="urn:microsoft.com/office/officeart/2005/8/layout/radial6"/>
    <dgm:cxn modelId="{19C6F65F-8339-984A-B191-A28602F99D95}" srcId="{99B2726F-53FA-D040-B284-4C1334745CFA}" destId="{2A685F70-91A1-AD4C-B380-971618BBA86F}" srcOrd="3" destOrd="0" parTransId="{1008ECDA-CF77-064D-BC23-101A3D056749}" sibTransId="{5DA109AE-0F90-884C-89D0-8BB63471DD2D}"/>
    <dgm:cxn modelId="{E36DF079-145B-164C-B305-CD1AE977E4B0}" type="presOf" srcId="{3DFCB7A9-F3C7-424A-A9EE-5248A44E2A24}" destId="{7A939AEE-4C6E-5945-9524-88BE95D47C9B}" srcOrd="0" destOrd="0" presId="urn:microsoft.com/office/officeart/2005/8/layout/radial6"/>
    <dgm:cxn modelId="{9F18FE4E-6E69-D84B-858B-46A64E159738}" srcId="{99B2726F-53FA-D040-B284-4C1334745CFA}" destId="{313888B7-6BC2-534E-BAC6-33235161C097}" srcOrd="5" destOrd="0" parTransId="{734670E1-CC4F-B34E-8CC5-B218735DA448}" sibTransId="{4B73E1F9-8F92-AC4F-BB53-6ED9E50CFB46}"/>
    <dgm:cxn modelId="{24EA0FB8-6C59-DC4A-8AB7-75EB8EAB09C4}" srcId="{99B2726F-53FA-D040-B284-4C1334745CFA}" destId="{B12C3B02-6C9B-1F4C-9429-5B2E154F3E90}" srcOrd="0" destOrd="0" parTransId="{A822475A-9674-6244-81DF-E8AB0E86BC09}" sibTransId="{3DFCB7A9-F3C7-424A-A9EE-5248A44E2A24}"/>
    <dgm:cxn modelId="{CDB33316-6F61-CC4F-A8C7-CF1BC520F437}" type="presOf" srcId="{99B2726F-53FA-D040-B284-4C1334745CFA}" destId="{1C35D59C-0AEA-3140-AF16-0C1F6CA2D15B}" srcOrd="0" destOrd="0" presId="urn:microsoft.com/office/officeart/2005/8/layout/radial6"/>
    <dgm:cxn modelId="{99BB21E3-0A7D-2A48-862C-9E14647F5411}" srcId="{99B2726F-53FA-D040-B284-4C1334745CFA}" destId="{233C1844-74DA-424A-8A4B-F261C526E78A}" srcOrd="1" destOrd="0" parTransId="{51B6017C-50ED-3248-B31D-4857CA09CFE7}" sibTransId="{57FEEBF9-72DD-C049-A122-0AFFDAC226E4}"/>
    <dgm:cxn modelId="{8BA309A8-A8DB-A34E-8536-A8FF74294ACB}" type="presOf" srcId="{57FEEBF9-72DD-C049-A122-0AFFDAC226E4}" destId="{0F999226-B4C0-E54B-9689-FE4266326C74}" srcOrd="0" destOrd="0" presId="urn:microsoft.com/office/officeart/2005/8/layout/radial6"/>
    <dgm:cxn modelId="{51FB36D8-31BB-2C4E-9DAF-105DE31C307D}" type="presOf" srcId="{B12C3B02-6C9B-1F4C-9429-5B2E154F3E90}" destId="{C00887CF-7851-1D48-BE66-6A58FC2016BA}" srcOrd="0" destOrd="0" presId="urn:microsoft.com/office/officeart/2005/8/layout/radial6"/>
    <dgm:cxn modelId="{35BFEFAC-27F6-FC44-B4D0-9C809AEACBF3}" type="presOf" srcId="{233C1844-74DA-424A-8A4B-F261C526E78A}" destId="{E52933A8-B959-4449-B102-81AB27E37742}" srcOrd="0" destOrd="0" presId="urn:microsoft.com/office/officeart/2005/8/layout/radial6"/>
    <dgm:cxn modelId="{D9748A7C-F2DC-A844-AAD2-42AC814DA588}" srcId="{99B2726F-53FA-D040-B284-4C1334745CFA}" destId="{09F03307-9505-CE45-8883-41B5C856A8AF}" srcOrd="2" destOrd="0" parTransId="{F00D77FF-5762-994E-A657-51AF0F74687E}" sibTransId="{E76EB48F-C991-2048-8219-66016B9775F5}"/>
    <dgm:cxn modelId="{44940788-28E1-B046-9251-37F3E369D444}" type="presOf" srcId="{09F03307-9505-CE45-8883-41B5C856A8AF}" destId="{D4C42FE9-8959-C04F-A8ED-09DE61883770}" srcOrd="0" destOrd="0" presId="urn:microsoft.com/office/officeart/2005/8/layout/radial6"/>
    <dgm:cxn modelId="{573339F6-DC6B-C647-BF56-7560E12ED515}" type="presParOf" srcId="{118C8428-13DF-5846-94D0-059ED7FB7867}" destId="{1C35D59C-0AEA-3140-AF16-0C1F6CA2D15B}" srcOrd="0" destOrd="0" presId="urn:microsoft.com/office/officeart/2005/8/layout/radial6"/>
    <dgm:cxn modelId="{2E9F499D-CD25-D44F-8B51-E751F565AFD2}" type="presParOf" srcId="{118C8428-13DF-5846-94D0-059ED7FB7867}" destId="{C00887CF-7851-1D48-BE66-6A58FC2016BA}" srcOrd="1" destOrd="0" presId="urn:microsoft.com/office/officeart/2005/8/layout/radial6"/>
    <dgm:cxn modelId="{89BB7239-C2AC-E240-9427-466280247DE3}" type="presParOf" srcId="{118C8428-13DF-5846-94D0-059ED7FB7867}" destId="{78084ED8-2F9B-754B-B4FC-D38495CC6312}" srcOrd="2" destOrd="0" presId="urn:microsoft.com/office/officeart/2005/8/layout/radial6"/>
    <dgm:cxn modelId="{EA5463AB-827F-7744-85EE-CB4CB0509917}" type="presParOf" srcId="{118C8428-13DF-5846-94D0-059ED7FB7867}" destId="{7A939AEE-4C6E-5945-9524-88BE95D47C9B}" srcOrd="3" destOrd="0" presId="urn:microsoft.com/office/officeart/2005/8/layout/radial6"/>
    <dgm:cxn modelId="{7F6E3AB4-C739-7E46-A2C7-E0E3925D0FD5}" type="presParOf" srcId="{118C8428-13DF-5846-94D0-059ED7FB7867}" destId="{E52933A8-B959-4449-B102-81AB27E37742}" srcOrd="4" destOrd="0" presId="urn:microsoft.com/office/officeart/2005/8/layout/radial6"/>
    <dgm:cxn modelId="{403843F6-B364-1947-9614-C3EFCCA21824}" type="presParOf" srcId="{118C8428-13DF-5846-94D0-059ED7FB7867}" destId="{082D7B11-CA73-8445-A73F-D2DCF45EEF58}" srcOrd="5" destOrd="0" presId="urn:microsoft.com/office/officeart/2005/8/layout/radial6"/>
    <dgm:cxn modelId="{6EA3F700-F18A-BF4A-9717-1872C761B7F9}" type="presParOf" srcId="{118C8428-13DF-5846-94D0-059ED7FB7867}" destId="{0F999226-B4C0-E54B-9689-FE4266326C74}" srcOrd="6" destOrd="0" presId="urn:microsoft.com/office/officeart/2005/8/layout/radial6"/>
    <dgm:cxn modelId="{3F473CE0-B309-8C4D-8739-DDAD237291B8}" type="presParOf" srcId="{118C8428-13DF-5846-94D0-059ED7FB7867}" destId="{D4C42FE9-8959-C04F-A8ED-09DE61883770}" srcOrd="7" destOrd="0" presId="urn:microsoft.com/office/officeart/2005/8/layout/radial6"/>
    <dgm:cxn modelId="{79F7BF40-685A-9047-9840-3FB976D5099B}" type="presParOf" srcId="{118C8428-13DF-5846-94D0-059ED7FB7867}" destId="{C38BD4F3-28D1-E940-85E2-8644F117C129}" srcOrd="8" destOrd="0" presId="urn:microsoft.com/office/officeart/2005/8/layout/radial6"/>
    <dgm:cxn modelId="{FE2CB05F-1D5C-BE43-B88C-0959BE0881AD}" type="presParOf" srcId="{118C8428-13DF-5846-94D0-059ED7FB7867}" destId="{4A8BBC5E-4B4B-C147-A4E9-B784FCC0F9F3}" srcOrd="9" destOrd="0" presId="urn:microsoft.com/office/officeart/2005/8/layout/radial6"/>
    <dgm:cxn modelId="{85A49C90-2A62-004D-94FF-04D299230C65}" type="presParOf" srcId="{118C8428-13DF-5846-94D0-059ED7FB7867}" destId="{4C3E3907-B6B8-7D4D-B823-E4E65F9E4C6B}" srcOrd="10" destOrd="0" presId="urn:microsoft.com/office/officeart/2005/8/layout/radial6"/>
    <dgm:cxn modelId="{9E90D69F-76A1-8A4E-A894-7E000AB9F150}" type="presParOf" srcId="{118C8428-13DF-5846-94D0-059ED7FB7867}" destId="{15EEE30C-5A2B-E044-96E9-ABCBEC3B0CFF}" srcOrd="11" destOrd="0" presId="urn:microsoft.com/office/officeart/2005/8/layout/radial6"/>
    <dgm:cxn modelId="{FC547219-78AE-AC4C-832E-EA7F6F90A393}" type="presParOf" srcId="{118C8428-13DF-5846-94D0-059ED7FB7867}" destId="{7A898AE4-85F5-6742-9762-0834D367E283}" srcOrd="12" destOrd="0" presId="urn:microsoft.com/office/officeart/2005/8/layout/radial6"/>
    <dgm:cxn modelId="{8AFC8E69-B67A-CD43-8BBF-DB7BB96219BC}" type="presParOf" srcId="{118C8428-13DF-5846-94D0-059ED7FB7867}" destId="{206BFB55-1241-2049-8B91-1C3ED359AF4D}" srcOrd="13" destOrd="0" presId="urn:microsoft.com/office/officeart/2005/8/layout/radial6"/>
    <dgm:cxn modelId="{0F78865A-3FBD-7244-9751-A6E8CB8D0B55}" type="presParOf" srcId="{118C8428-13DF-5846-94D0-059ED7FB7867}" destId="{4EAFC949-A770-5043-972B-BB4B84AD72C0}" srcOrd="14" destOrd="0" presId="urn:microsoft.com/office/officeart/2005/8/layout/radial6"/>
    <dgm:cxn modelId="{D72A3080-5737-994E-BF8D-C23C1390C672}" type="presParOf" srcId="{118C8428-13DF-5846-94D0-059ED7FB7867}" destId="{F13DBD68-52BF-C94C-860B-20BF3A104EEA}" srcOrd="15" destOrd="0" presId="urn:microsoft.com/office/officeart/2005/8/layout/radial6"/>
    <dgm:cxn modelId="{D36E6FE4-D48F-1C44-97C3-38291827174E}" type="presParOf" srcId="{118C8428-13DF-5846-94D0-059ED7FB7867}" destId="{5CFAB565-289D-9546-9FD6-E99DA7AE27CE}" srcOrd="16" destOrd="0" presId="urn:microsoft.com/office/officeart/2005/8/layout/radial6"/>
    <dgm:cxn modelId="{5FA1CCD6-9379-8944-8943-17997D335551}" type="presParOf" srcId="{118C8428-13DF-5846-94D0-059ED7FB7867}" destId="{76C9AA61-66C1-9444-A739-1FE0E0F77BA1}" srcOrd="17" destOrd="0" presId="urn:microsoft.com/office/officeart/2005/8/layout/radial6"/>
    <dgm:cxn modelId="{049E28C8-32C0-3249-ACAC-6F4DE8DDD301}" type="presParOf" srcId="{118C8428-13DF-5846-94D0-059ED7FB7867}" destId="{B1992FE5-3815-FA4D-92F7-30BAE427195A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4A5FE6-558A-A34E-B171-EE8967C2F2A3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B2726F-53FA-D040-B284-4C1334745CFA}">
      <dgm:prSet phldrT="[Text]"/>
      <dgm:spPr/>
      <dgm:t>
        <a:bodyPr/>
        <a:lstStyle/>
        <a:p>
          <a:r>
            <a:rPr lang="en-US" dirty="0"/>
            <a:t>Project Design</a:t>
          </a:r>
        </a:p>
      </dgm:t>
    </dgm:pt>
    <dgm:pt modelId="{5AC3DC10-B044-544D-BCD8-42DCA34B285E}" type="parTrans" cxnId="{751DA607-9EEF-9E45-832E-6FE977639AE5}">
      <dgm:prSet/>
      <dgm:spPr/>
      <dgm:t>
        <a:bodyPr/>
        <a:lstStyle/>
        <a:p>
          <a:endParaRPr lang="en-US"/>
        </a:p>
      </dgm:t>
    </dgm:pt>
    <dgm:pt modelId="{87BAAC11-F3BB-6B43-A4F9-4D47943EF60C}" type="sibTrans" cxnId="{751DA607-9EEF-9E45-832E-6FE977639AE5}">
      <dgm:prSet/>
      <dgm:spPr/>
      <dgm:t>
        <a:bodyPr/>
        <a:lstStyle/>
        <a:p>
          <a:endParaRPr lang="en-US"/>
        </a:p>
      </dgm:t>
    </dgm:pt>
    <dgm:pt modelId="{B12C3B02-6C9B-1F4C-9429-5B2E154F3E90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Relationships</a:t>
          </a:r>
        </a:p>
      </dgm:t>
    </dgm:pt>
    <dgm:pt modelId="{A822475A-9674-6244-81DF-E8AB0E86BC09}" type="parTrans" cxnId="{24EA0FB8-6C59-DC4A-8AB7-75EB8EAB09C4}">
      <dgm:prSet/>
      <dgm:spPr/>
      <dgm:t>
        <a:bodyPr/>
        <a:lstStyle/>
        <a:p>
          <a:endParaRPr lang="en-US"/>
        </a:p>
      </dgm:t>
    </dgm:pt>
    <dgm:pt modelId="{3DFCB7A9-F3C7-424A-A9EE-5248A44E2A24}" type="sibTrans" cxnId="{24EA0FB8-6C59-DC4A-8AB7-75EB8EAB09C4}">
      <dgm:prSet/>
      <dgm:spPr/>
      <dgm:t>
        <a:bodyPr/>
        <a:lstStyle/>
        <a:p>
          <a:endParaRPr lang="en-US"/>
        </a:p>
      </dgm:t>
    </dgm:pt>
    <dgm:pt modelId="{233C1844-74DA-424A-8A4B-F261C526E78A}">
      <dgm:prSet phldrT="[Text]"/>
      <dgm:spPr/>
      <dgm:t>
        <a:bodyPr/>
        <a:lstStyle/>
        <a:p>
          <a:r>
            <a:rPr lang="en-US" dirty="0"/>
            <a:t>Leadership</a:t>
          </a:r>
        </a:p>
      </dgm:t>
    </dgm:pt>
    <dgm:pt modelId="{51B6017C-50ED-3248-B31D-4857CA09CFE7}" type="parTrans" cxnId="{99BB21E3-0A7D-2A48-862C-9E14647F5411}">
      <dgm:prSet/>
      <dgm:spPr/>
      <dgm:t>
        <a:bodyPr/>
        <a:lstStyle/>
        <a:p>
          <a:endParaRPr lang="en-US"/>
        </a:p>
      </dgm:t>
    </dgm:pt>
    <dgm:pt modelId="{57FEEBF9-72DD-C049-A122-0AFFDAC226E4}" type="sibTrans" cxnId="{99BB21E3-0A7D-2A48-862C-9E14647F5411}">
      <dgm:prSet/>
      <dgm:spPr/>
      <dgm:t>
        <a:bodyPr/>
        <a:lstStyle/>
        <a:p>
          <a:endParaRPr lang="en-US"/>
        </a:p>
      </dgm:t>
    </dgm:pt>
    <dgm:pt modelId="{09F03307-9505-CE45-8883-41B5C856A8AF}">
      <dgm:prSet phldrT="[Text]"/>
      <dgm:spPr/>
      <dgm:t>
        <a:bodyPr/>
        <a:lstStyle/>
        <a:p>
          <a:r>
            <a:rPr lang="en-US" dirty="0"/>
            <a:t>Human Resources</a:t>
          </a:r>
        </a:p>
      </dgm:t>
    </dgm:pt>
    <dgm:pt modelId="{F00D77FF-5762-994E-A657-51AF0F74687E}" type="parTrans" cxnId="{D9748A7C-F2DC-A844-AAD2-42AC814DA588}">
      <dgm:prSet/>
      <dgm:spPr/>
      <dgm:t>
        <a:bodyPr/>
        <a:lstStyle/>
        <a:p>
          <a:endParaRPr lang="en-US"/>
        </a:p>
      </dgm:t>
    </dgm:pt>
    <dgm:pt modelId="{E76EB48F-C991-2048-8219-66016B9775F5}" type="sibTrans" cxnId="{D9748A7C-F2DC-A844-AAD2-42AC814DA588}">
      <dgm:prSet/>
      <dgm:spPr/>
      <dgm:t>
        <a:bodyPr/>
        <a:lstStyle/>
        <a:p>
          <a:endParaRPr lang="en-US"/>
        </a:p>
      </dgm:t>
    </dgm:pt>
    <dgm:pt modelId="{2A685F70-91A1-AD4C-B380-971618BBA86F}">
      <dgm:prSet phldrT="[Text]"/>
      <dgm:spPr/>
      <dgm:t>
        <a:bodyPr/>
        <a:lstStyle/>
        <a:p>
          <a:r>
            <a:rPr lang="en-US" dirty="0"/>
            <a:t>QI Capacity</a:t>
          </a:r>
        </a:p>
      </dgm:t>
    </dgm:pt>
    <dgm:pt modelId="{1008ECDA-CF77-064D-BC23-101A3D056749}" type="parTrans" cxnId="{19C6F65F-8339-984A-B191-A28602F99D95}">
      <dgm:prSet/>
      <dgm:spPr/>
      <dgm:t>
        <a:bodyPr/>
        <a:lstStyle/>
        <a:p>
          <a:endParaRPr lang="en-US"/>
        </a:p>
      </dgm:t>
    </dgm:pt>
    <dgm:pt modelId="{5DA109AE-0F90-884C-89D0-8BB63471DD2D}" type="sibTrans" cxnId="{19C6F65F-8339-984A-B191-A28602F99D95}">
      <dgm:prSet/>
      <dgm:spPr/>
      <dgm:t>
        <a:bodyPr/>
        <a:lstStyle/>
        <a:p>
          <a:endParaRPr lang="en-US"/>
        </a:p>
      </dgm:t>
    </dgm:pt>
    <dgm:pt modelId="{E1A2645B-E75C-AB4E-BFBA-36CF6C0C3435}">
      <dgm:prSet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Measurement</a:t>
          </a:r>
        </a:p>
      </dgm:t>
    </dgm:pt>
    <dgm:pt modelId="{0E3D7BE4-09A7-E845-AFCA-5989B935FB94}" type="parTrans" cxnId="{B1FA01A6-CD31-3D49-8619-A2B41E68317F}">
      <dgm:prSet/>
      <dgm:spPr/>
      <dgm:t>
        <a:bodyPr/>
        <a:lstStyle/>
        <a:p>
          <a:endParaRPr lang="en-US"/>
        </a:p>
      </dgm:t>
    </dgm:pt>
    <dgm:pt modelId="{0F57DBFA-172E-0E45-AD46-47EB7BAC1821}" type="sibTrans" cxnId="{B1FA01A6-CD31-3D49-8619-A2B41E68317F}">
      <dgm:prSet/>
      <dgm:spPr/>
      <dgm:t>
        <a:bodyPr/>
        <a:lstStyle/>
        <a:p>
          <a:endParaRPr lang="en-US"/>
        </a:p>
      </dgm:t>
    </dgm:pt>
    <dgm:pt modelId="{313888B7-6BC2-534E-BAC6-33235161C097}">
      <dgm:prSet/>
      <dgm:spPr/>
      <dgm:t>
        <a:bodyPr/>
        <a:lstStyle/>
        <a:p>
          <a:r>
            <a:rPr lang="en-US" dirty="0"/>
            <a:t>Communication</a:t>
          </a:r>
        </a:p>
      </dgm:t>
    </dgm:pt>
    <dgm:pt modelId="{734670E1-CC4F-B34E-8CC5-B218735DA448}" type="parTrans" cxnId="{9F18FE4E-6E69-D84B-858B-46A64E159738}">
      <dgm:prSet/>
      <dgm:spPr/>
      <dgm:t>
        <a:bodyPr/>
        <a:lstStyle/>
        <a:p>
          <a:endParaRPr lang="en-US"/>
        </a:p>
      </dgm:t>
    </dgm:pt>
    <dgm:pt modelId="{4B73E1F9-8F92-AC4F-BB53-6ED9E50CFB46}" type="sibTrans" cxnId="{9F18FE4E-6E69-D84B-858B-46A64E159738}">
      <dgm:prSet/>
      <dgm:spPr/>
      <dgm:t>
        <a:bodyPr/>
        <a:lstStyle/>
        <a:p>
          <a:endParaRPr lang="en-US"/>
        </a:p>
      </dgm:t>
    </dgm:pt>
    <dgm:pt modelId="{118C8428-13DF-5846-94D0-059ED7FB7867}" type="pres">
      <dgm:prSet presAssocID="{1A4A5FE6-558A-A34E-B171-EE8967C2F2A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35D59C-0AEA-3140-AF16-0C1F6CA2D15B}" type="pres">
      <dgm:prSet presAssocID="{99B2726F-53FA-D040-B284-4C1334745CFA}" presName="centerShape" presStyleLbl="node0" presStyleIdx="0" presStyleCnt="1"/>
      <dgm:spPr/>
      <dgm:t>
        <a:bodyPr/>
        <a:lstStyle/>
        <a:p>
          <a:endParaRPr lang="en-US"/>
        </a:p>
      </dgm:t>
    </dgm:pt>
    <dgm:pt modelId="{C00887CF-7851-1D48-BE66-6A58FC2016BA}" type="pres">
      <dgm:prSet presAssocID="{B12C3B02-6C9B-1F4C-9429-5B2E154F3E9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084ED8-2F9B-754B-B4FC-D38495CC6312}" type="pres">
      <dgm:prSet presAssocID="{B12C3B02-6C9B-1F4C-9429-5B2E154F3E90}" presName="dummy" presStyleCnt="0"/>
      <dgm:spPr/>
    </dgm:pt>
    <dgm:pt modelId="{7A939AEE-4C6E-5945-9524-88BE95D47C9B}" type="pres">
      <dgm:prSet presAssocID="{3DFCB7A9-F3C7-424A-A9EE-5248A44E2A24}" presName="sibTrans" presStyleLbl="sibTrans2D1" presStyleIdx="0" presStyleCnt="6"/>
      <dgm:spPr/>
      <dgm:t>
        <a:bodyPr/>
        <a:lstStyle/>
        <a:p>
          <a:endParaRPr lang="en-US"/>
        </a:p>
      </dgm:t>
    </dgm:pt>
    <dgm:pt modelId="{E52933A8-B959-4449-B102-81AB27E37742}" type="pres">
      <dgm:prSet presAssocID="{233C1844-74DA-424A-8A4B-F261C526E78A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2D7B11-CA73-8445-A73F-D2DCF45EEF58}" type="pres">
      <dgm:prSet presAssocID="{233C1844-74DA-424A-8A4B-F261C526E78A}" presName="dummy" presStyleCnt="0"/>
      <dgm:spPr/>
    </dgm:pt>
    <dgm:pt modelId="{0F999226-B4C0-E54B-9689-FE4266326C74}" type="pres">
      <dgm:prSet presAssocID="{57FEEBF9-72DD-C049-A122-0AFFDAC226E4}" presName="sibTrans" presStyleLbl="sibTrans2D1" presStyleIdx="1" presStyleCnt="6"/>
      <dgm:spPr/>
      <dgm:t>
        <a:bodyPr/>
        <a:lstStyle/>
        <a:p>
          <a:endParaRPr lang="en-US"/>
        </a:p>
      </dgm:t>
    </dgm:pt>
    <dgm:pt modelId="{D4C42FE9-8959-C04F-A8ED-09DE61883770}" type="pres">
      <dgm:prSet presAssocID="{09F03307-9505-CE45-8883-41B5C856A8A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8BD4F3-28D1-E940-85E2-8644F117C129}" type="pres">
      <dgm:prSet presAssocID="{09F03307-9505-CE45-8883-41B5C856A8AF}" presName="dummy" presStyleCnt="0"/>
      <dgm:spPr/>
    </dgm:pt>
    <dgm:pt modelId="{4A8BBC5E-4B4B-C147-A4E9-B784FCC0F9F3}" type="pres">
      <dgm:prSet presAssocID="{E76EB48F-C991-2048-8219-66016B9775F5}" presName="sibTrans" presStyleLbl="sibTrans2D1" presStyleIdx="2" presStyleCnt="6"/>
      <dgm:spPr/>
      <dgm:t>
        <a:bodyPr/>
        <a:lstStyle/>
        <a:p>
          <a:endParaRPr lang="en-US"/>
        </a:p>
      </dgm:t>
    </dgm:pt>
    <dgm:pt modelId="{4C3E3907-B6B8-7D4D-B823-E4E65F9E4C6B}" type="pres">
      <dgm:prSet presAssocID="{2A685F70-91A1-AD4C-B380-971618BBA86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EEE30C-5A2B-E044-96E9-ABCBEC3B0CFF}" type="pres">
      <dgm:prSet presAssocID="{2A685F70-91A1-AD4C-B380-971618BBA86F}" presName="dummy" presStyleCnt="0"/>
      <dgm:spPr/>
    </dgm:pt>
    <dgm:pt modelId="{7A898AE4-85F5-6742-9762-0834D367E283}" type="pres">
      <dgm:prSet presAssocID="{5DA109AE-0F90-884C-89D0-8BB63471DD2D}" presName="sibTrans" presStyleLbl="sibTrans2D1" presStyleIdx="3" presStyleCnt="6"/>
      <dgm:spPr/>
      <dgm:t>
        <a:bodyPr/>
        <a:lstStyle/>
        <a:p>
          <a:endParaRPr lang="en-US"/>
        </a:p>
      </dgm:t>
    </dgm:pt>
    <dgm:pt modelId="{206BFB55-1241-2049-8B91-1C3ED359AF4D}" type="pres">
      <dgm:prSet presAssocID="{E1A2645B-E75C-AB4E-BFBA-36CF6C0C343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AFC949-A770-5043-972B-BB4B84AD72C0}" type="pres">
      <dgm:prSet presAssocID="{E1A2645B-E75C-AB4E-BFBA-36CF6C0C3435}" presName="dummy" presStyleCnt="0"/>
      <dgm:spPr/>
    </dgm:pt>
    <dgm:pt modelId="{F13DBD68-52BF-C94C-860B-20BF3A104EEA}" type="pres">
      <dgm:prSet presAssocID="{0F57DBFA-172E-0E45-AD46-47EB7BAC1821}" presName="sibTrans" presStyleLbl="sibTrans2D1" presStyleIdx="4" presStyleCnt="6"/>
      <dgm:spPr/>
      <dgm:t>
        <a:bodyPr/>
        <a:lstStyle/>
        <a:p>
          <a:endParaRPr lang="en-US"/>
        </a:p>
      </dgm:t>
    </dgm:pt>
    <dgm:pt modelId="{5CFAB565-289D-9546-9FD6-E99DA7AE27CE}" type="pres">
      <dgm:prSet presAssocID="{313888B7-6BC2-534E-BAC6-33235161C09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C9AA61-66C1-9444-A739-1FE0E0F77BA1}" type="pres">
      <dgm:prSet presAssocID="{313888B7-6BC2-534E-BAC6-33235161C097}" presName="dummy" presStyleCnt="0"/>
      <dgm:spPr/>
    </dgm:pt>
    <dgm:pt modelId="{B1992FE5-3815-FA4D-92F7-30BAE427195A}" type="pres">
      <dgm:prSet presAssocID="{4B73E1F9-8F92-AC4F-BB53-6ED9E50CFB46}" presName="sibTrans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D3EEF91E-83EA-C843-970F-F2855DF96C76}" type="presOf" srcId="{0F57DBFA-172E-0E45-AD46-47EB7BAC1821}" destId="{F13DBD68-52BF-C94C-860B-20BF3A104EEA}" srcOrd="0" destOrd="0" presId="urn:microsoft.com/office/officeart/2005/8/layout/radial6"/>
    <dgm:cxn modelId="{B1FA01A6-CD31-3D49-8619-A2B41E68317F}" srcId="{99B2726F-53FA-D040-B284-4C1334745CFA}" destId="{E1A2645B-E75C-AB4E-BFBA-36CF6C0C3435}" srcOrd="4" destOrd="0" parTransId="{0E3D7BE4-09A7-E845-AFCA-5989B935FB94}" sibTransId="{0F57DBFA-172E-0E45-AD46-47EB7BAC1821}"/>
    <dgm:cxn modelId="{3B785426-8F34-6E41-A5DB-238683BF5FC4}" type="presOf" srcId="{2A685F70-91A1-AD4C-B380-971618BBA86F}" destId="{4C3E3907-B6B8-7D4D-B823-E4E65F9E4C6B}" srcOrd="0" destOrd="0" presId="urn:microsoft.com/office/officeart/2005/8/layout/radial6"/>
    <dgm:cxn modelId="{9BE559A9-A1A4-2D42-9645-636A82300625}" type="presOf" srcId="{4B73E1F9-8F92-AC4F-BB53-6ED9E50CFB46}" destId="{B1992FE5-3815-FA4D-92F7-30BAE427195A}" srcOrd="0" destOrd="0" presId="urn:microsoft.com/office/officeart/2005/8/layout/radial6"/>
    <dgm:cxn modelId="{9EEA67F4-0AC9-364A-B4A4-4EF2ABC41EB9}" type="presOf" srcId="{E1A2645B-E75C-AB4E-BFBA-36CF6C0C3435}" destId="{206BFB55-1241-2049-8B91-1C3ED359AF4D}" srcOrd="0" destOrd="0" presId="urn:microsoft.com/office/officeart/2005/8/layout/radial6"/>
    <dgm:cxn modelId="{A69848BB-5CE3-7A41-B6B1-969478F2D78A}" type="presOf" srcId="{1A4A5FE6-558A-A34E-B171-EE8967C2F2A3}" destId="{118C8428-13DF-5846-94D0-059ED7FB7867}" srcOrd="0" destOrd="0" presId="urn:microsoft.com/office/officeart/2005/8/layout/radial6"/>
    <dgm:cxn modelId="{E3415364-BEDB-BC44-A927-B6DA7293C71B}" type="presOf" srcId="{313888B7-6BC2-534E-BAC6-33235161C097}" destId="{5CFAB565-289D-9546-9FD6-E99DA7AE27CE}" srcOrd="0" destOrd="0" presId="urn:microsoft.com/office/officeart/2005/8/layout/radial6"/>
    <dgm:cxn modelId="{751DA607-9EEF-9E45-832E-6FE977639AE5}" srcId="{1A4A5FE6-558A-A34E-B171-EE8967C2F2A3}" destId="{99B2726F-53FA-D040-B284-4C1334745CFA}" srcOrd="0" destOrd="0" parTransId="{5AC3DC10-B044-544D-BCD8-42DCA34B285E}" sibTransId="{87BAAC11-F3BB-6B43-A4F9-4D47943EF60C}"/>
    <dgm:cxn modelId="{69CCE94D-C3A4-914B-A606-C58D8FF097C4}" type="presOf" srcId="{5DA109AE-0F90-884C-89D0-8BB63471DD2D}" destId="{7A898AE4-85F5-6742-9762-0834D367E283}" srcOrd="0" destOrd="0" presId="urn:microsoft.com/office/officeart/2005/8/layout/radial6"/>
    <dgm:cxn modelId="{6B75B92F-1A7D-6C40-973D-96AD5656EDF4}" type="presOf" srcId="{E76EB48F-C991-2048-8219-66016B9775F5}" destId="{4A8BBC5E-4B4B-C147-A4E9-B784FCC0F9F3}" srcOrd="0" destOrd="0" presId="urn:microsoft.com/office/officeart/2005/8/layout/radial6"/>
    <dgm:cxn modelId="{19C6F65F-8339-984A-B191-A28602F99D95}" srcId="{99B2726F-53FA-D040-B284-4C1334745CFA}" destId="{2A685F70-91A1-AD4C-B380-971618BBA86F}" srcOrd="3" destOrd="0" parTransId="{1008ECDA-CF77-064D-BC23-101A3D056749}" sibTransId="{5DA109AE-0F90-884C-89D0-8BB63471DD2D}"/>
    <dgm:cxn modelId="{E36DF079-145B-164C-B305-CD1AE977E4B0}" type="presOf" srcId="{3DFCB7A9-F3C7-424A-A9EE-5248A44E2A24}" destId="{7A939AEE-4C6E-5945-9524-88BE95D47C9B}" srcOrd="0" destOrd="0" presId="urn:microsoft.com/office/officeart/2005/8/layout/radial6"/>
    <dgm:cxn modelId="{9F18FE4E-6E69-D84B-858B-46A64E159738}" srcId="{99B2726F-53FA-D040-B284-4C1334745CFA}" destId="{313888B7-6BC2-534E-BAC6-33235161C097}" srcOrd="5" destOrd="0" parTransId="{734670E1-CC4F-B34E-8CC5-B218735DA448}" sibTransId="{4B73E1F9-8F92-AC4F-BB53-6ED9E50CFB46}"/>
    <dgm:cxn modelId="{24EA0FB8-6C59-DC4A-8AB7-75EB8EAB09C4}" srcId="{99B2726F-53FA-D040-B284-4C1334745CFA}" destId="{B12C3B02-6C9B-1F4C-9429-5B2E154F3E90}" srcOrd="0" destOrd="0" parTransId="{A822475A-9674-6244-81DF-E8AB0E86BC09}" sibTransId="{3DFCB7A9-F3C7-424A-A9EE-5248A44E2A24}"/>
    <dgm:cxn modelId="{CDB33316-6F61-CC4F-A8C7-CF1BC520F437}" type="presOf" srcId="{99B2726F-53FA-D040-B284-4C1334745CFA}" destId="{1C35D59C-0AEA-3140-AF16-0C1F6CA2D15B}" srcOrd="0" destOrd="0" presId="urn:microsoft.com/office/officeart/2005/8/layout/radial6"/>
    <dgm:cxn modelId="{99BB21E3-0A7D-2A48-862C-9E14647F5411}" srcId="{99B2726F-53FA-D040-B284-4C1334745CFA}" destId="{233C1844-74DA-424A-8A4B-F261C526E78A}" srcOrd="1" destOrd="0" parTransId="{51B6017C-50ED-3248-B31D-4857CA09CFE7}" sibTransId="{57FEEBF9-72DD-C049-A122-0AFFDAC226E4}"/>
    <dgm:cxn modelId="{8BA309A8-A8DB-A34E-8536-A8FF74294ACB}" type="presOf" srcId="{57FEEBF9-72DD-C049-A122-0AFFDAC226E4}" destId="{0F999226-B4C0-E54B-9689-FE4266326C74}" srcOrd="0" destOrd="0" presId="urn:microsoft.com/office/officeart/2005/8/layout/radial6"/>
    <dgm:cxn modelId="{51FB36D8-31BB-2C4E-9DAF-105DE31C307D}" type="presOf" srcId="{B12C3B02-6C9B-1F4C-9429-5B2E154F3E90}" destId="{C00887CF-7851-1D48-BE66-6A58FC2016BA}" srcOrd="0" destOrd="0" presId="urn:microsoft.com/office/officeart/2005/8/layout/radial6"/>
    <dgm:cxn modelId="{35BFEFAC-27F6-FC44-B4D0-9C809AEACBF3}" type="presOf" srcId="{233C1844-74DA-424A-8A4B-F261C526E78A}" destId="{E52933A8-B959-4449-B102-81AB27E37742}" srcOrd="0" destOrd="0" presId="urn:microsoft.com/office/officeart/2005/8/layout/radial6"/>
    <dgm:cxn modelId="{D9748A7C-F2DC-A844-AAD2-42AC814DA588}" srcId="{99B2726F-53FA-D040-B284-4C1334745CFA}" destId="{09F03307-9505-CE45-8883-41B5C856A8AF}" srcOrd="2" destOrd="0" parTransId="{F00D77FF-5762-994E-A657-51AF0F74687E}" sibTransId="{E76EB48F-C991-2048-8219-66016B9775F5}"/>
    <dgm:cxn modelId="{44940788-28E1-B046-9251-37F3E369D444}" type="presOf" srcId="{09F03307-9505-CE45-8883-41B5C856A8AF}" destId="{D4C42FE9-8959-C04F-A8ED-09DE61883770}" srcOrd="0" destOrd="0" presId="urn:microsoft.com/office/officeart/2005/8/layout/radial6"/>
    <dgm:cxn modelId="{573339F6-DC6B-C647-BF56-7560E12ED515}" type="presParOf" srcId="{118C8428-13DF-5846-94D0-059ED7FB7867}" destId="{1C35D59C-0AEA-3140-AF16-0C1F6CA2D15B}" srcOrd="0" destOrd="0" presId="urn:microsoft.com/office/officeart/2005/8/layout/radial6"/>
    <dgm:cxn modelId="{2E9F499D-CD25-D44F-8B51-E751F565AFD2}" type="presParOf" srcId="{118C8428-13DF-5846-94D0-059ED7FB7867}" destId="{C00887CF-7851-1D48-BE66-6A58FC2016BA}" srcOrd="1" destOrd="0" presId="urn:microsoft.com/office/officeart/2005/8/layout/radial6"/>
    <dgm:cxn modelId="{89BB7239-C2AC-E240-9427-466280247DE3}" type="presParOf" srcId="{118C8428-13DF-5846-94D0-059ED7FB7867}" destId="{78084ED8-2F9B-754B-B4FC-D38495CC6312}" srcOrd="2" destOrd="0" presId="urn:microsoft.com/office/officeart/2005/8/layout/radial6"/>
    <dgm:cxn modelId="{EA5463AB-827F-7744-85EE-CB4CB0509917}" type="presParOf" srcId="{118C8428-13DF-5846-94D0-059ED7FB7867}" destId="{7A939AEE-4C6E-5945-9524-88BE95D47C9B}" srcOrd="3" destOrd="0" presId="urn:microsoft.com/office/officeart/2005/8/layout/radial6"/>
    <dgm:cxn modelId="{7F6E3AB4-C739-7E46-A2C7-E0E3925D0FD5}" type="presParOf" srcId="{118C8428-13DF-5846-94D0-059ED7FB7867}" destId="{E52933A8-B959-4449-B102-81AB27E37742}" srcOrd="4" destOrd="0" presId="urn:microsoft.com/office/officeart/2005/8/layout/radial6"/>
    <dgm:cxn modelId="{403843F6-B364-1947-9614-C3EFCCA21824}" type="presParOf" srcId="{118C8428-13DF-5846-94D0-059ED7FB7867}" destId="{082D7B11-CA73-8445-A73F-D2DCF45EEF58}" srcOrd="5" destOrd="0" presId="urn:microsoft.com/office/officeart/2005/8/layout/radial6"/>
    <dgm:cxn modelId="{6EA3F700-F18A-BF4A-9717-1872C761B7F9}" type="presParOf" srcId="{118C8428-13DF-5846-94D0-059ED7FB7867}" destId="{0F999226-B4C0-E54B-9689-FE4266326C74}" srcOrd="6" destOrd="0" presId="urn:microsoft.com/office/officeart/2005/8/layout/radial6"/>
    <dgm:cxn modelId="{3F473CE0-B309-8C4D-8739-DDAD237291B8}" type="presParOf" srcId="{118C8428-13DF-5846-94D0-059ED7FB7867}" destId="{D4C42FE9-8959-C04F-A8ED-09DE61883770}" srcOrd="7" destOrd="0" presId="urn:microsoft.com/office/officeart/2005/8/layout/radial6"/>
    <dgm:cxn modelId="{79F7BF40-685A-9047-9840-3FB976D5099B}" type="presParOf" srcId="{118C8428-13DF-5846-94D0-059ED7FB7867}" destId="{C38BD4F3-28D1-E940-85E2-8644F117C129}" srcOrd="8" destOrd="0" presId="urn:microsoft.com/office/officeart/2005/8/layout/radial6"/>
    <dgm:cxn modelId="{FE2CB05F-1D5C-BE43-B88C-0959BE0881AD}" type="presParOf" srcId="{118C8428-13DF-5846-94D0-059ED7FB7867}" destId="{4A8BBC5E-4B4B-C147-A4E9-B784FCC0F9F3}" srcOrd="9" destOrd="0" presId="urn:microsoft.com/office/officeart/2005/8/layout/radial6"/>
    <dgm:cxn modelId="{85A49C90-2A62-004D-94FF-04D299230C65}" type="presParOf" srcId="{118C8428-13DF-5846-94D0-059ED7FB7867}" destId="{4C3E3907-B6B8-7D4D-B823-E4E65F9E4C6B}" srcOrd="10" destOrd="0" presId="urn:microsoft.com/office/officeart/2005/8/layout/radial6"/>
    <dgm:cxn modelId="{9E90D69F-76A1-8A4E-A894-7E000AB9F150}" type="presParOf" srcId="{118C8428-13DF-5846-94D0-059ED7FB7867}" destId="{15EEE30C-5A2B-E044-96E9-ABCBEC3B0CFF}" srcOrd="11" destOrd="0" presId="urn:microsoft.com/office/officeart/2005/8/layout/radial6"/>
    <dgm:cxn modelId="{FC547219-78AE-AC4C-832E-EA7F6F90A393}" type="presParOf" srcId="{118C8428-13DF-5846-94D0-059ED7FB7867}" destId="{7A898AE4-85F5-6742-9762-0834D367E283}" srcOrd="12" destOrd="0" presId="urn:microsoft.com/office/officeart/2005/8/layout/radial6"/>
    <dgm:cxn modelId="{8AFC8E69-B67A-CD43-8BBF-DB7BB96219BC}" type="presParOf" srcId="{118C8428-13DF-5846-94D0-059ED7FB7867}" destId="{206BFB55-1241-2049-8B91-1C3ED359AF4D}" srcOrd="13" destOrd="0" presId="urn:microsoft.com/office/officeart/2005/8/layout/radial6"/>
    <dgm:cxn modelId="{0F78865A-3FBD-7244-9751-A6E8CB8D0B55}" type="presParOf" srcId="{118C8428-13DF-5846-94D0-059ED7FB7867}" destId="{4EAFC949-A770-5043-972B-BB4B84AD72C0}" srcOrd="14" destOrd="0" presId="urn:microsoft.com/office/officeart/2005/8/layout/radial6"/>
    <dgm:cxn modelId="{D72A3080-5737-994E-BF8D-C23C1390C672}" type="presParOf" srcId="{118C8428-13DF-5846-94D0-059ED7FB7867}" destId="{F13DBD68-52BF-C94C-860B-20BF3A104EEA}" srcOrd="15" destOrd="0" presId="urn:microsoft.com/office/officeart/2005/8/layout/radial6"/>
    <dgm:cxn modelId="{D36E6FE4-D48F-1C44-97C3-38291827174E}" type="presParOf" srcId="{118C8428-13DF-5846-94D0-059ED7FB7867}" destId="{5CFAB565-289D-9546-9FD6-E99DA7AE27CE}" srcOrd="16" destOrd="0" presId="urn:microsoft.com/office/officeart/2005/8/layout/radial6"/>
    <dgm:cxn modelId="{5FA1CCD6-9379-8944-8943-17997D335551}" type="presParOf" srcId="{118C8428-13DF-5846-94D0-059ED7FB7867}" destId="{76C9AA61-66C1-9444-A739-1FE0E0F77BA1}" srcOrd="17" destOrd="0" presId="urn:microsoft.com/office/officeart/2005/8/layout/radial6"/>
    <dgm:cxn modelId="{049E28C8-32C0-3249-ACAC-6F4DE8DDD301}" type="presParOf" srcId="{118C8428-13DF-5846-94D0-059ED7FB7867}" destId="{B1992FE5-3815-FA4D-92F7-30BAE427195A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4A5FE6-558A-A34E-B171-EE8967C2F2A3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B2726F-53FA-D040-B284-4C1334745CFA}">
      <dgm:prSet phldrT="[Text]"/>
      <dgm:spPr/>
      <dgm:t>
        <a:bodyPr/>
        <a:lstStyle/>
        <a:p>
          <a:r>
            <a:rPr lang="en-US" dirty="0"/>
            <a:t>Project Design</a:t>
          </a:r>
        </a:p>
      </dgm:t>
    </dgm:pt>
    <dgm:pt modelId="{5AC3DC10-B044-544D-BCD8-42DCA34B285E}" type="parTrans" cxnId="{751DA607-9EEF-9E45-832E-6FE977639AE5}">
      <dgm:prSet/>
      <dgm:spPr/>
      <dgm:t>
        <a:bodyPr/>
        <a:lstStyle/>
        <a:p>
          <a:endParaRPr lang="en-US"/>
        </a:p>
      </dgm:t>
    </dgm:pt>
    <dgm:pt modelId="{87BAAC11-F3BB-6B43-A4F9-4D47943EF60C}" type="sibTrans" cxnId="{751DA607-9EEF-9E45-832E-6FE977639AE5}">
      <dgm:prSet/>
      <dgm:spPr/>
      <dgm:t>
        <a:bodyPr/>
        <a:lstStyle/>
        <a:p>
          <a:endParaRPr lang="en-US"/>
        </a:p>
      </dgm:t>
    </dgm:pt>
    <dgm:pt modelId="{B12C3B02-6C9B-1F4C-9429-5B2E154F3E90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Relationships</a:t>
          </a:r>
        </a:p>
      </dgm:t>
    </dgm:pt>
    <dgm:pt modelId="{A822475A-9674-6244-81DF-E8AB0E86BC09}" type="parTrans" cxnId="{24EA0FB8-6C59-DC4A-8AB7-75EB8EAB09C4}">
      <dgm:prSet/>
      <dgm:spPr/>
      <dgm:t>
        <a:bodyPr/>
        <a:lstStyle/>
        <a:p>
          <a:endParaRPr lang="en-US"/>
        </a:p>
      </dgm:t>
    </dgm:pt>
    <dgm:pt modelId="{3DFCB7A9-F3C7-424A-A9EE-5248A44E2A24}" type="sibTrans" cxnId="{24EA0FB8-6C59-DC4A-8AB7-75EB8EAB09C4}">
      <dgm:prSet/>
      <dgm:spPr/>
      <dgm:t>
        <a:bodyPr/>
        <a:lstStyle/>
        <a:p>
          <a:endParaRPr lang="en-US"/>
        </a:p>
      </dgm:t>
    </dgm:pt>
    <dgm:pt modelId="{233C1844-74DA-424A-8A4B-F261C526E78A}">
      <dgm:prSet phldrT="[Text]"/>
      <dgm:spPr/>
      <dgm:t>
        <a:bodyPr/>
        <a:lstStyle/>
        <a:p>
          <a:r>
            <a:rPr lang="en-US" dirty="0"/>
            <a:t>Leadership</a:t>
          </a:r>
        </a:p>
      </dgm:t>
    </dgm:pt>
    <dgm:pt modelId="{51B6017C-50ED-3248-B31D-4857CA09CFE7}" type="parTrans" cxnId="{99BB21E3-0A7D-2A48-862C-9E14647F5411}">
      <dgm:prSet/>
      <dgm:spPr/>
      <dgm:t>
        <a:bodyPr/>
        <a:lstStyle/>
        <a:p>
          <a:endParaRPr lang="en-US"/>
        </a:p>
      </dgm:t>
    </dgm:pt>
    <dgm:pt modelId="{57FEEBF9-72DD-C049-A122-0AFFDAC226E4}" type="sibTrans" cxnId="{99BB21E3-0A7D-2A48-862C-9E14647F5411}">
      <dgm:prSet/>
      <dgm:spPr/>
      <dgm:t>
        <a:bodyPr/>
        <a:lstStyle/>
        <a:p>
          <a:endParaRPr lang="en-US"/>
        </a:p>
      </dgm:t>
    </dgm:pt>
    <dgm:pt modelId="{09F03307-9505-CE45-8883-41B5C856A8AF}">
      <dgm:prSet phldrT="[Text]"/>
      <dgm:spPr/>
      <dgm:t>
        <a:bodyPr/>
        <a:lstStyle/>
        <a:p>
          <a:r>
            <a:rPr lang="en-US" dirty="0"/>
            <a:t>Human Resources</a:t>
          </a:r>
        </a:p>
      </dgm:t>
    </dgm:pt>
    <dgm:pt modelId="{F00D77FF-5762-994E-A657-51AF0F74687E}" type="parTrans" cxnId="{D9748A7C-F2DC-A844-AAD2-42AC814DA588}">
      <dgm:prSet/>
      <dgm:spPr/>
      <dgm:t>
        <a:bodyPr/>
        <a:lstStyle/>
        <a:p>
          <a:endParaRPr lang="en-US"/>
        </a:p>
      </dgm:t>
    </dgm:pt>
    <dgm:pt modelId="{E76EB48F-C991-2048-8219-66016B9775F5}" type="sibTrans" cxnId="{D9748A7C-F2DC-A844-AAD2-42AC814DA588}">
      <dgm:prSet/>
      <dgm:spPr/>
      <dgm:t>
        <a:bodyPr/>
        <a:lstStyle/>
        <a:p>
          <a:endParaRPr lang="en-US"/>
        </a:p>
      </dgm:t>
    </dgm:pt>
    <dgm:pt modelId="{2A685F70-91A1-AD4C-B380-971618BBA86F}">
      <dgm:prSet phldrT="[Text]"/>
      <dgm:spPr/>
      <dgm:t>
        <a:bodyPr/>
        <a:lstStyle/>
        <a:p>
          <a:r>
            <a:rPr lang="en-US" dirty="0"/>
            <a:t>QI Capacity</a:t>
          </a:r>
        </a:p>
      </dgm:t>
    </dgm:pt>
    <dgm:pt modelId="{1008ECDA-CF77-064D-BC23-101A3D056749}" type="parTrans" cxnId="{19C6F65F-8339-984A-B191-A28602F99D95}">
      <dgm:prSet/>
      <dgm:spPr/>
      <dgm:t>
        <a:bodyPr/>
        <a:lstStyle/>
        <a:p>
          <a:endParaRPr lang="en-US"/>
        </a:p>
      </dgm:t>
    </dgm:pt>
    <dgm:pt modelId="{5DA109AE-0F90-884C-89D0-8BB63471DD2D}" type="sibTrans" cxnId="{19C6F65F-8339-984A-B191-A28602F99D95}">
      <dgm:prSet/>
      <dgm:spPr/>
      <dgm:t>
        <a:bodyPr/>
        <a:lstStyle/>
        <a:p>
          <a:endParaRPr lang="en-US"/>
        </a:p>
      </dgm:t>
    </dgm:pt>
    <dgm:pt modelId="{E1A2645B-E75C-AB4E-BFBA-36CF6C0C3435}">
      <dgm:prSet/>
      <dgm:spPr/>
      <dgm:t>
        <a:bodyPr/>
        <a:lstStyle/>
        <a:p>
          <a:r>
            <a:rPr lang="en-US" dirty="0"/>
            <a:t>Measurement</a:t>
          </a:r>
        </a:p>
      </dgm:t>
    </dgm:pt>
    <dgm:pt modelId="{0E3D7BE4-09A7-E845-AFCA-5989B935FB94}" type="parTrans" cxnId="{B1FA01A6-CD31-3D49-8619-A2B41E68317F}">
      <dgm:prSet/>
      <dgm:spPr/>
      <dgm:t>
        <a:bodyPr/>
        <a:lstStyle/>
        <a:p>
          <a:endParaRPr lang="en-US"/>
        </a:p>
      </dgm:t>
    </dgm:pt>
    <dgm:pt modelId="{0F57DBFA-172E-0E45-AD46-47EB7BAC1821}" type="sibTrans" cxnId="{B1FA01A6-CD31-3D49-8619-A2B41E68317F}">
      <dgm:prSet/>
      <dgm:spPr/>
      <dgm:t>
        <a:bodyPr/>
        <a:lstStyle/>
        <a:p>
          <a:endParaRPr lang="en-US"/>
        </a:p>
      </dgm:t>
    </dgm:pt>
    <dgm:pt modelId="{313888B7-6BC2-534E-BAC6-33235161C097}">
      <dgm:prSet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Communication</a:t>
          </a:r>
        </a:p>
      </dgm:t>
    </dgm:pt>
    <dgm:pt modelId="{734670E1-CC4F-B34E-8CC5-B218735DA448}" type="parTrans" cxnId="{9F18FE4E-6E69-D84B-858B-46A64E159738}">
      <dgm:prSet/>
      <dgm:spPr/>
      <dgm:t>
        <a:bodyPr/>
        <a:lstStyle/>
        <a:p>
          <a:endParaRPr lang="en-US"/>
        </a:p>
      </dgm:t>
    </dgm:pt>
    <dgm:pt modelId="{4B73E1F9-8F92-AC4F-BB53-6ED9E50CFB46}" type="sibTrans" cxnId="{9F18FE4E-6E69-D84B-858B-46A64E159738}">
      <dgm:prSet/>
      <dgm:spPr/>
      <dgm:t>
        <a:bodyPr/>
        <a:lstStyle/>
        <a:p>
          <a:endParaRPr lang="en-US"/>
        </a:p>
      </dgm:t>
    </dgm:pt>
    <dgm:pt modelId="{118C8428-13DF-5846-94D0-059ED7FB7867}" type="pres">
      <dgm:prSet presAssocID="{1A4A5FE6-558A-A34E-B171-EE8967C2F2A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35D59C-0AEA-3140-AF16-0C1F6CA2D15B}" type="pres">
      <dgm:prSet presAssocID="{99B2726F-53FA-D040-B284-4C1334745CFA}" presName="centerShape" presStyleLbl="node0" presStyleIdx="0" presStyleCnt="1"/>
      <dgm:spPr/>
      <dgm:t>
        <a:bodyPr/>
        <a:lstStyle/>
        <a:p>
          <a:endParaRPr lang="en-US"/>
        </a:p>
      </dgm:t>
    </dgm:pt>
    <dgm:pt modelId="{C00887CF-7851-1D48-BE66-6A58FC2016BA}" type="pres">
      <dgm:prSet presAssocID="{B12C3B02-6C9B-1F4C-9429-5B2E154F3E9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084ED8-2F9B-754B-B4FC-D38495CC6312}" type="pres">
      <dgm:prSet presAssocID="{B12C3B02-6C9B-1F4C-9429-5B2E154F3E90}" presName="dummy" presStyleCnt="0"/>
      <dgm:spPr/>
    </dgm:pt>
    <dgm:pt modelId="{7A939AEE-4C6E-5945-9524-88BE95D47C9B}" type="pres">
      <dgm:prSet presAssocID="{3DFCB7A9-F3C7-424A-A9EE-5248A44E2A24}" presName="sibTrans" presStyleLbl="sibTrans2D1" presStyleIdx="0" presStyleCnt="6"/>
      <dgm:spPr/>
      <dgm:t>
        <a:bodyPr/>
        <a:lstStyle/>
        <a:p>
          <a:endParaRPr lang="en-US"/>
        </a:p>
      </dgm:t>
    </dgm:pt>
    <dgm:pt modelId="{E52933A8-B959-4449-B102-81AB27E37742}" type="pres">
      <dgm:prSet presAssocID="{233C1844-74DA-424A-8A4B-F261C526E78A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2D7B11-CA73-8445-A73F-D2DCF45EEF58}" type="pres">
      <dgm:prSet presAssocID="{233C1844-74DA-424A-8A4B-F261C526E78A}" presName="dummy" presStyleCnt="0"/>
      <dgm:spPr/>
    </dgm:pt>
    <dgm:pt modelId="{0F999226-B4C0-E54B-9689-FE4266326C74}" type="pres">
      <dgm:prSet presAssocID="{57FEEBF9-72DD-C049-A122-0AFFDAC226E4}" presName="sibTrans" presStyleLbl="sibTrans2D1" presStyleIdx="1" presStyleCnt="6"/>
      <dgm:spPr/>
      <dgm:t>
        <a:bodyPr/>
        <a:lstStyle/>
        <a:p>
          <a:endParaRPr lang="en-US"/>
        </a:p>
      </dgm:t>
    </dgm:pt>
    <dgm:pt modelId="{D4C42FE9-8959-C04F-A8ED-09DE61883770}" type="pres">
      <dgm:prSet presAssocID="{09F03307-9505-CE45-8883-41B5C856A8A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8BD4F3-28D1-E940-85E2-8644F117C129}" type="pres">
      <dgm:prSet presAssocID="{09F03307-9505-CE45-8883-41B5C856A8AF}" presName="dummy" presStyleCnt="0"/>
      <dgm:spPr/>
    </dgm:pt>
    <dgm:pt modelId="{4A8BBC5E-4B4B-C147-A4E9-B784FCC0F9F3}" type="pres">
      <dgm:prSet presAssocID="{E76EB48F-C991-2048-8219-66016B9775F5}" presName="sibTrans" presStyleLbl="sibTrans2D1" presStyleIdx="2" presStyleCnt="6"/>
      <dgm:spPr/>
      <dgm:t>
        <a:bodyPr/>
        <a:lstStyle/>
        <a:p>
          <a:endParaRPr lang="en-US"/>
        </a:p>
      </dgm:t>
    </dgm:pt>
    <dgm:pt modelId="{4C3E3907-B6B8-7D4D-B823-E4E65F9E4C6B}" type="pres">
      <dgm:prSet presAssocID="{2A685F70-91A1-AD4C-B380-971618BBA86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EEE30C-5A2B-E044-96E9-ABCBEC3B0CFF}" type="pres">
      <dgm:prSet presAssocID="{2A685F70-91A1-AD4C-B380-971618BBA86F}" presName="dummy" presStyleCnt="0"/>
      <dgm:spPr/>
    </dgm:pt>
    <dgm:pt modelId="{7A898AE4-85F5-6742-9762-0834D367E283}" type="pres">
      <dgm:prSet presAssocID="{5DA109AE-0F90-884C-89D0-8BB63471DD2D}" presName="sibTrans" presStyleLbl="sibTrans2D1" presStyleIdx="3" presStyleCnt="6"/>
      <dgm:spPr/>
      <dgm:t>
        <a:bodyPr/>
        <a:lstStyle/>
        <a:p>
          <a:endParaRPr lang="en-US"/>
        </a:p>
      </dgm:t>
    </dgm:pt>
    <dgm:pt modelId="{206BFB55-1241-2049-8B91-1C3ED359AF4D}" type="pres">
      <dgm:prSet presAssocID="{E1A2645B-E75C-AB4E-BFBA-36CF6C0C343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AFC949-A770-5043-972B-BB4B84AD72C0}" type="pres">
      <dgm:prSet presAssocID="{E1A2645B-E75C-AB4E-BFBA-36CF6C0C3435}" presName="dummy" presStyleCnt="0"/>
      <dgm:spPr/>
    </dgm:pt>
    <dgm:pt modelId="{F13DBD68-52BF-C94C-860B-20BF3A104EEA}" type="pres">
      <dgm:prSet presAssocID="{0F57DBFA-172E-0E45-AD46-47EB7BAC1821}" presName="sibTrans" presStyleLbl="sibTrans2D1" presStyleIdx="4" presStyleCnt="6"/>
      <dgm:spPr/>
      <dgm:t>
        <a:bodyPr/>
        <a:lstStyle/>
        <a:p>
          <a:endParaRPr lang="en-US"/>
        </a:p>
      </dgm:t>
    </dgm:pt>
    <dgm:pt modelId="{5CFAB565-289D-9546-9FD6-E99DA7AE27CE}" type="pres">
      <dgm:prSet presAssocID="{313888B7-6BC2-534E-BAC6-33235161C09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C9AA61-66C1-9444-A739-1FE0E0F77BA1}" type="pres">
      <dgm:prSet presAssocID="{313888B7-6BC2-534E-BAC6-33235161C097}" presName="dummy" presStyleCnt="0"/>
      <dgm:spPr/>
    </dgm:pt>
    <dgm:pt modelId="{B1992FE5-3815-FA4D-92F7-30BAE427195A}" type="pres">
      <dgm:prSet presAssocID="{4B73E1F9-8F92-AC4F-BB53-6ED9E50CFB46}" presName="sibTrans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D3EEF91E-83EA-C843-970F-F2855DF96C76}" type="presOf" srcId="{0F57DBFA-172E-0E45-AD46-47EB7BAC1821}" destId="{F13DBD68-52BF-C94C-860B-20BF3A104EEA}" srcOrd="0" destOrd="0" presId="urn:microsoft.com/office/officeart/2005/8/layout/radial6"/>
    <dgm:cxn modelId="{B1FA01A6-CD31-3D49-8619-A2B41E68317F}" srcId="{99B2726F-53FA-D040-B284-4C1334745CFA}" destId="{E1A2645B-E75C-AB4E-BFBA-36CF6C0C3435}" srcOrd="4" destOrd="0" parTransId="{0E3D7BE4-09A7-E845-AFCA-5989B935FB94}" sibTransId="{0F57DBFA-172E-0E45-AD46-47EB7BAC1821}"/>
    <dgm:cxn modelId="{3B785426-8F34-6E41-A5DB-238683BF5FC4}" type="presOf" srcId="{2A685F70-91A1-AD4C-B380-971618BBA86F}" destId="{4C3E3907-B6B8-7D4D-B823-E4E65F9E4C6B}" srcOrd="0" destOrd="0" presId="urn:microsoft.com/office/officeart/2005/8/layout/radial6"/>
    <dgm:cxn modelId="{9BE559A9-A1A4-2D42-9645-636A82300625}" type="presOf" srcId="{4B73E1F9-8F92-AC4F-BB53-6ED9E50CFB46}" destId="{B1992FE5-3815-FA4D-92F7-30BAE427195A}" srcOrd="0" destOrd="0" presId="urn:microsoft.com/office/officeart/2005/8/layout/radial6"/>
    <dgm:cxn modelId="{9EEA67F4-0AC9-364A-B4A4-4EF2ABC41EB9}" type="presOf" srcId="{E1A2645B-E75C-AB4E-BFBA-36CF6C0C3435}" destId="{206BFB55-1241-2049-8B91-1C3ED359AF4D}" srcOrd="0" destOrd="0" presId="urn:microsoft.com/office/officeart/2005/8/layout/radial6"/>
    <dgm:cxn modelId="{A69848BB-5CE3-7A41-B6B1-969478F2D78A}" type="presOf" srcId="{1A4A5FE6-558A-A34E-B171-EE8967C2F2A3}" destId="{118C8428-13DF-5846-94D0-059ED7FB7867}" srcOrd="0" destOrd="0" presId="urn:microsoft.com/office/officeart/2005/8/layout/radial6"/>
    <dgm:cxn modelId="{E3415364-BEDB-BC44-A927-B6DA7293C71B}" type="presOf" srcId="{313888B7-6BC2-534E-BAC6-33235161C097}" destId="{5CFAB565-289D-9546-9FD6-E99DA7AE27CE}" srcOrd="0" destOrd="0" presId="urn:microsoft.com/office/officeart/2005/8/layout/radial6"/>
    <dgm:cxn modelId="{751DA607-9EEF-9E45-832E-6FE977639AE5}" srcId="{1A4A5FE6-558A-A34E-B171-EE8967C2F2A3}" destId="{99B2726F-53FA-D040-B284-4C1334745CFA}" srcOrd="0" destOrd="0" parTransId="{5AC3DC10-B044-544D-BCD8-42DCA34B285E}" sibTransId="{87BAAC11-F3BB-6B43-A4F9-4D47943EF60C}"/>
    <dgm:cxn modelId="{69CCE94D-C3A4-914B-A606-C58D8FF097C4}" type="presOf" srcId="{5DA109AE-0F90-884C-89D0-8BB63471DD2D}" destId="{7A898AE4-85F5-6742-9762-0834D367E283}" srcOrd="0" destOrd="0" presId="urn:microsoft.com/office/officeart/2005/8/layout/radial6"/>
    <dgm:cxn modelId="{6B75B92F-1A7D-6C40-973D-96AD5656EDF4}" type="presOf" srcId="{E76EB48F-C991-2048-8219-66016B9775F5}" destId="{4A8BBC5E-4B4B-C147-A4E9-B784FCC0F9F3}" srcOrd="0" destOrd="0" presId="urn:microsoft.com/office/officeart/2005/8/layout/radial6"/>
    <dgm:cxn modelId="{19C6F65F-8339-984A-B191-A28602F99D95}" srcId="{99B2726F-53FA-D040-B284-4C1334745CFA}" destId="{2A685F70-91A1-AD4C-B380-971618BBA86F}" srcOrd="3" destOrd="0" parTransId="{1008ECDA-CF77-064D-BC23-101A3D056749}" sibTransId="{5DA109AE-0F90-884C-89D0-8BB63471DD2D}"/>
    <dgm:cxn modelId="{E36DF079-145B-164C-B305-CD1AE977E4B0}" type="presOf" srcId="{3DFCB7A9-F3C7-424A-A9EE-5248A44E2A24}" destId="{7A939AEE-4C6E-5945-9524-88BE95D47C9B}" srcOrd="0" destOrd="0" presId="urn:microsoft.com/office/officeart/2005/8/layout/radial6"/>
    <dgm:cxn modelId="{9F18FE4E-6E69-D84B-858B-46A64E159738}" srcId="{99B2726F-53FA-D040-B284-4C1334745CFA}" destId="{313888B7-6BC2-534E-BAC6-33235161C097}" srcOrd="5" destOrd="0" parTransId="{734670E1-CC4F-B34E-8CC5-B218735DA448}" sibTransId="{4B73E1F9-8F92-AC4F-BB53-6ED9E50CFB46}"/>
    <dgm:cxn modelId="{24EA0FB8-6C59-DC4A-8AB7-75EB8EAB09C4}" srcId="{99B2726F-53FA-D040-B284-4C1334745CFA}" destId="{B12C3B02-6C9B-1F4C-9429-5B2E154F3E90}" srcOrd="0" destOrd="0" parTransId="{A822475A-9674-6244-81DF-E8AB0E86BC09}" sibTransId="{3DFCB7A9-F3C7-424A-A9EE-5248A44E2A24}"/>
    <dgm:cxn modelId="{CDB33316-6F61-CC4F-A8C7-CF1BC520F437}" type="presOf" srcId="{99B2726F-53FA-D040-B284-4C1334745CFA}" destId="{1C35D59C-0AEA-3140-AF16-0C1F6CA2D15B}" srcOrd="0" destOrd="0" presId="urn:microsoft.com/office/officeart/2005/8/layout/radial6"/>
    <dgm:cxn modelId="{99BB21E3-0A7D-2A48-862C-9E14647F5411}" srcId="{99B2726F-53FA-D040-B284-4C1334745CFA}" destId="{233C1844-74DA-424A-8A4B-F261C526E78A}" srcOrd="1" destOrd="0" parTransId="{51B6017C-50ED-3248-B31D-4857CA09CFE7}" sibTransId="{57FEEBF9-72DD-C049-A122-0AFFDAC226E4}"/>
    <dgm:cxn modelId="{8BA309A8-A8DB-A34E-8536-A8FF74294ACB}" type="presOf" srcId="{57FEEBF9-72DD-C049-A122-0AFFDAC226E4}" destId="{0F999226-B4C0-E54B-9689-FE4266326C74}" srcOrd="0" destOrd="0" presId="urn:microsoft.com/office/officeart/2005/8/layout/radial6"/>
    <dgm:cxn modelId="{51FB36D8-31BB-2C4E-9DAF-105DE31C307D}" type="presOf" srcId="{B12C3B02-6C9B-1F4C-9429-5B2E154F3E90}" destId="{C00887CF-7851-1D48-BE66-6A58FC2016BA}" srcOrd="0" destOrd="0" presId="urn:microsoft.com/office/officeart/2005/8/layout/radial6"/>
    <dgm:cxn modelId="{35BFEFAC-27F6-FC44-B4D0-9C809AEACBF3}" type="presOf" srcId="{233C1844-74DA-424A-8A4B-F261C526E78A}" destId="{E52933A8-B959-4449-B102-81AB27E37742}" srcOrd="0" destOrd="0" presId="urn:microsoft.com/office/officeart/2005/8/layout/radial6"/>
    <dgm:cxn modelId="{D9748A7C-F2DC-A844-AAD2-42AC814DA588}" srcId="{99B2726F-53FA-D040-B284-4C1334745CFA}" destId="{09F03307-9505-CE45-8883-41B5C856A8AF}" srcOrd="2" destOrd="0" parTransId="{F00D77FF-5762-994E-A657-51AF0F74687E}" sibTransId="{E76EB48F-C991-2048-8219-66016B9775F5}"/>
    <dgm:cxn modelId="{44940788-28E1-B046-9251-37F3E369D444}" type="presOf" srcId="{09F03307-9505-CE45-8883-41B5C856A8AF}" destId="{D4C42FE9-8959-C04F-A8ED-09DE61883770}" srcOrd="0" destOrd="0" presId="urn:microsoft.com/office/officeart/2005/8/layout/radial6"/>
    <dgm:cxn modelId="{573339F6-DC6B-C647-BF56-7560E12ED515}" type="presParOf" srcId="{118C8428-13DF-5846-94D0-059ED7FB7867}" destId="{1C35D59C-0AEA-3140-AF16-0C1F6CA2D15B}" srcOrd="0" destOrd="0" presId="urn:microsoft.com/office/officeart/2005/8/layout/radial6"/>
    <dgm:cxn modelId="{2E9F499D-CD25-D44F-8B51-E751F565AFD2}" type="presParOf" srcId="{118C8428-13DF-5846-94D0-059ED7FB7867}" destId="{C00887CF-7851-1D48-BE66-6A58FC2016BA}" srcOrd="1" destOrd="0" presId="urn:microsoft.com/office/officeart/2005/8/layout/radial6"/>
    <dgm:cxn modelId="{89BB7239-C2AC-E240-9427-466280247DE3}" type="presParOf" srcId="{118C8428-13DF-5846-94D0-059ED7FB7867}" destId="{78084ED8-2F9B-754B-B4FC-D38495CC6312}" srcOrd="2" destOrd="0" presId="urn:microsoft.com/office/officeart/2005/8/layout/radial6"/>
    <dgm:cxn modelId="{EA5463AB-827F-7744-85EE-CB4CB0509917}" type="presParOf" srcId="{118C8428-13DF-5846-94D0-059ED7FB7867}" destId="{7A939AEE-4C6E-5945-9524-88BE95D47C9B}" srcOrd="3" destOrd="0" presId="urn:microsoft.com/office/officeart/2005/8/layout/radial6"/>
    <dgm:cxn modelId="{7F6E3AB4-C739-7E46-A2C7-E0E3925D0FD5}" type="presParOf" srcId="{118C8428-13DF-5846-94D0-059ED7FB7867}" destId="{E52933A8-B959-4449-B102-81AB27E37742}" srcOrd="4" destOrd="0" presId="urn:microsoft.com/office/officeart/2005/8/layout/radial6"/>
    <dgm:cxn modelId="{403843F6-B364-1947-9614-C3EFCCA21824}" type="presParOf" srcId="{118C8428-13DF-5846-94D0-059ED7FB7867}" destId="{082D7B11-CA73-8445-A73F-D2DCF45EEF58}" srcOrd="5" destOrd="0" presId="urn:microsoft.com/office/officeart/2005/8/layout/radial6"/>
    <dgm:cxn modelId="{6EA3F700-F18A-BF4A-9717-1872C761B7F9}" type="presParOf" srcId="{118C8428-13DF-5846-94D0-059ED7FB7867}" destId="{0F999226-B4C0-E54B-9689-FE4266326C74}" srcOrd="6" destOrd="0" presId="urn:microsoft.com/office/officeart/2005/8/layout/radial6"/>
    <dgm:cxn modelId="{3F473CE0-B309-8C4D-8739-DDAD237291B8}" type="presParOf" srcId="{118C8428-13DF-5846-94D0-059ED7FB7867}" destId="{D4C42FE9-8959-C04F-A8ED-09DE61883770}" srcOrd="7" destOrd="0" presId="urn:microsoft.com/office/officeart/2005/8/layout/radial6"/>
    <dgm:cxn modelId="{79F7BF40-685A-9047-9840-3FB976D5099B}" type="presParOf" srcId="{118C8428-13DF-5846-94D0-059ED7FB7867}" destId="{C38BD4F3-28D1-E940-85E2-8644F117C129}" srcOrd="8" destOrd="0" presId="urn:microsoft.com/office/officeart/2005/8/layout/radial6"/>
    <dgm:cxn modelId="{FE2CB05F-1D5C-BE43-B88C-0959BE0881AD}" type="presParOf" srcId="{118C8428-13DF-5846-94D0-059ED7FB7867}" destId="{4A8BBC5E-4B4B-C147-A4E9-B784FCC0F9F3}" srcOrd="9" destOrd="0" presId="urn:microsoft.com/office/officeart/2005/8/layout/radial6"/>
    <dgm:cxn modelId="{85A49C90-2A62-004D-94FF-04D299230C65}" type="presParOf" srcId="{118C8428-13DF-5846-94D0-059ED7FB7867}" destId="{4C3E3907-B6B8-7D4D-B823-E4E65F9E4C6B}" srcOrd="10" destOrd="0" presId="urn:microsoft.com/office/officeart/2005/8/layout/radial6"/>
    <dgm:cxn modelId="{9E90D69F-76A1-8A4E-A894-7E000AB9F150}" type="presParOf" srcId="{118C8428-13DF-5846-94D0-059ED7FB7867}" destId="{15EEE30C-5A2B-E044-96E9-ABCBEC3B0CFF}" srcOrd="11" destOrd="0" presId="urn:microsoft.com/office/officeart/2005/8/layout/radial6"/>
    <dgm:cxn modelId="{FC547219-78AE-AC4C-832E-EA7F6F90A393}" type="presParOf" srcId="{118C8428-13DF-5846-94D0-059ED7FB7867}" destId="{7A898AE4-85F5-6742-9762-0834D367E283}" srcOrd="12" destOrd="0" presId="urn:microsoft.com/office/officeart/2005/8/layout/radial6"/>
    <dgm:cxn modelId="{8AFC8E69-B67A-CD43-8BBF-DB7BB96219BC}" type="presParOf" srcId="{118C8428-13DF-5846-94D0-059ED7FB7867}" destId="{206BFB55-1241-2049-8B91-1C3ED359AF4D}" srcOrd="13" destOrd="0" presId="urn:microsoft.com/office/officeart/2005/8/layout/radial6"/>
    <dgm:cxn modelId="{0F78865A-3FBD-7244-9751-A6E8CB8D0B55}" type="presParOf" srcId="{118C8428-13DF-5846-94D0-059ED7FB7867}" destId="{4EAFC949-A770-5043-972B-BB4B84AD72C0}" srcOrd="14" destOrd="0" presId="urn:microsoft.com/office/officeart/2005/8/layout/radial6"/>
    <dgm:cxn modelId="{D72A3080-5737-994E-BF8D-C23C1390C672}" type="presParOf" srcId="{118C8428-13DF-5846-94D0-059ED7FB7867}" destId="{F13DBD68-52BF-C94C-860B-20BF3A104EEA}" srcOrd="15" destOrd="0" presId="urn:microsoft.com/office/officeart/2005/8/layout/radial6"/>
    <dgm:cxn modelId="{D36E6FE4-D48F-1C44-97C3-38291827174E}" type="presParOf" srcId="{118C8428-13DF-5846-94D0-059ED7FB7867}" destId="{5CFAB565-289D-9546-9FD6-E99DA7AE27CE}" srcOrd="16" destOrd="0" presId="urn:microsoft.com/office/officeart/2005/8/layout/radial6"/>
    <dgm:cxn modelId="{5FA1CCD6-9379-8944-8943-17997D335551}" type="presParOf" srcId="{118C8428-13DF-5846-94D0-059ED7FB7867}" destId="{76C9AA61-66C1-9444-A739-1FE0E0F77BA1}" srcOrd="17" destOrd="0" presId="urn:microsoft.com/office/officeart/2005/8/layout/radial6"/>
    <dgm:cxn modelId="{049E28C8-32C0-3249-ACAC-6F4DE8DDD301}" type="presParOf" srcId="{118C8428-13DF-5846-94D0-059ED7FB7867}" destId="{B1992FE5-3815-FA4D-92F7-30BAE427195A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4A5FE6-558A-A34E-B171-EE8967C2F2A3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B2726F-53FA-D040-B284-4C1334745CFA}">
      <dgm:prSet phldrT="[Text]"/>
      <dgm:spPr/>
      <dgm:t>
        <a:bodyPr/>
        <a:lstStyle/>
        <a:p>
          <a:r>
            <a:rPr lang="en-US" dirty="0"/>
            <a:t>Project Design</a:t>
          </a:r>
        </a:p>
      </dgm:t>
    </dgm:pt>
    <dgm:pt modelId="{5AC3DC10-B044-544D-BCD8-42DCA34B285E}" type="parTrans" cxnId="{751DA607-9EEF-9E45-832E-6FE977639AE5}">
      <dgm:prSet/>
      <dgm:spPr/>
      <dgm:t>
        <a:bodyPr/>
        <a:lstStyle/>
        <a:p>
          <a:endParaRPr lang="en-US"/>
        </a:p>
      </dgm:t>
    </dgm:pt>
    <dgm:pt modelId="{87BAAC11-F3BB-6B43-A4F9-4D47943EF60C}" type="sibTrans" cxnId="{751DA607-9EEF-9E45-832E-6FE977639AE5}">
      <dgm:prSet/>
      <dgm:spPr/>
      <dgm:t>
        <a:bodyPr/>
        <a:lstStyle/>
        <a:p>
          <a:endParaRPr lang="en-US"/>
        </a:p>
      </dgm:t>
    </dgm:pt>
    <dgm:pt modelId="{B12C3B02-6C9B-1F4C-9429-5B2E154F3E90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Relationships</a:t>
          </a:r>
        </a:p>
      </dgm:t>
    </dgm:pt>
    <dgm:pt modelId="{A822475A-9674-6244-81DF-E8AB0E86BC09}" type="parTrans" cxnId="{24EA0FB8-6C59-DC4A-8AB7-75EB8EAB09C4}">
      <dgm:prSet/>
      <dgm:spPr/>
      <dgm:t>
        <a:bodyPr/>
        <a:lstStyle/>
        <a:p>
          <a:endParaRPr lang="en-US"/>
        </a:p>
      </dgm:t>
    </dgm:pt>
    <dgm:pt modelId="{3DFCB7A9-F3C7-424A-A9EE-5248A44E2A24}" type="sibTrans" cxnId="{24EA0FB8-6C59-DC4A-8AB7-75EB8EAB09C4}">
      <dgm:prSet/>
      <dgm:spPr/>
      <dgm:t>
        <a:bodyPr/>
        <a:lstStyle/>
        <a:p>
          <a:endParaRPr lang="en-US"/>
        </a:p>
      </dgm:t>
    </dgm:pt>
    <dgm:pt modelId="{233C1844-74DA-424A-8A4B-F261C526E78A}">
      <dgm:prSet phldrT="[Text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Leadership</a:t>
          </a:r>
        </a:p>
      </dgm:t>
    </dgm:pt>
    <dgm:pt modelId="{51B6017C-50ED-3248-B31D-4857CA09CFE7}" type="parTrans" cxnId="{99BB21E3-0A7D-2A48-862C-9E14647F5411}">
      <dgm:prSet/>
      <dgm:spPr/>
      <dgm:t>
        <a:bodyPr/>
        <a:lstStyle/>
        <a:p>
          <a:endParaRPr lang="en-US"/>
        </a:p>
      </dgm:t>
    </dgm:pt>
    <dgm:pt modelId="{57FEEBF9-72DD-C049-A122-0AFFDAC226E4}" type="sibTrans" cxnId="{99BB21E3-0A7D-2A48-862C-9E14647F5411}">
      <dgm:prSet/>
      <dgm:spPr/>
      <dgm:t>
        <a:bodyPr/>
        <a:lstStyle/>
        <a:p>
          <a:endParaRPr lang="en-US"/>
        </a:p>
      </dgm:t>
    </dgm:pt>
    <dgm:pt modelId="{09F03307-9505-CE45-8883-41B5C856A8AF}">
      <dgm:prSet phldrT="[Text]"/>
      <dgm:spPr/>
      <dgm:t>
        <a:bodyPr/>
        <a:lstStyle/>
        <a:p>
          <a:r>
            <a:rPr lang="en-US" dirty="0"/>
            <a:t>Human Resources</a:t>
          </a:r>
        </a:p>
      </dgm:t>
    </dgm:pt>
    <dgm:pt modelId="{F00D77FF-5762-994E-A657-51AF0F74687E}" type="parTrans" cxnId="{D9748A7C-F2DC-A844-AAD2-42AC814DA588}">
      <dgm:prSet/>
      <dgm:spPr/>
      <dgm:t>
        <a:bodyPr/>
        <a:lstStyle/>
        <a:p>
          <a:endParaRPr lang="en-US"/>
        </a:p>
      </dgm:t>
    </dgm:pt>
    <dgm:pt modelId="{E76EB48F-C991-2048-8219-66016B9775F5}" type="sibTrans" cxnId="{D9748A7C-F2DC-A844-AAD2-42AC814DA588}">
      <dgm:prSet/>
      <dgm:spPr/>
      <dgm:t>
        <a:bodyPr/>
        <a:lstStyle/>
        <a:p>
          <a:endParaRPr lang="en-US"/>
        </a:p>
      </dgm:t>
    </dgm:pt>
    <dgm:pt modelId="{2A685F70-91A1-AD4C-B380-971618BBA86F}">
      <dgm:prSet phldrT="[Text]"/>
      <dgm:spPr/>
      <dgm:t>
        <a:bodyPr/>
        <a:lstStyle/>
        <a:p>
          <a:r>
            <a:rPr lang="en-US" dirty="0"/>
            <a:t>QI Capacity</a:t>
          </a:r>
        </a:p>
      </dgm:t>
    </dgm:pt>
    <dgm:pt modelId="{1008ECDA-CF77-064D-BC23-101A3D056749}" type="parTrans" cxnId="{19C6F65F-8339-984A-B191-A28602F99D95}">
      <dgm:prSet/>
      <dgm:spPr/>
      <dgm:t>
        <a:bodyPr/>
        <a:lstStyle/>
        <a:p>
          <a:endParaRPr lang="en-US"/>
        </a:p>
      </dgm:t>
    </dgm:pt>
    <dgm:pt modelId="{5DA109AE-0F90-884C-89D0-8BB63471DD2D}" type="sibTrans" cxnId="{19C6F65F-8339-984A-B191-A28602F99D95}">
      <dgm:prSet/>
      <dgm:spPr/>
      <dgm:t>
        <a:bodyPr/>
        <a:lstStyle/>
        <a:p>
          <a:endParaRPr lang="en-US"/>
        </a:p>
      </dgm:t>
    </dgm:pt>
    <dgm:pt modelId="{E1A2645B-E75C-AB4E-BFBA-36CF6C0C3435}">
      <dgm:prSet/>
      <dgm:spPr/>
      <dgm:t>
        <a:bodyPr/>
        <a:lstStyle/>
        <a:p>
          <a:r>
            <a:rPr lang="en-US" dirty="0"/>
            <a:t>Measurement</a:t>
          </a:r>
        </a:p>
      </dgm:t>
    </dgm:pt>
    <dgm:pt modelId="{0E3D7BE4-09A7-E845-AFCA-5989B935FB94}" type="parTrans" cxnId="{B1FA01A6-CD31-3D49-8619-A2B41E68317F}">
      <dgm:prSet/>
      <dgm:spPr/>
      <dgm:t>
        <a:bodyPr/>
        <a:lstStyle/>
        <a:p>
          <a:endParaRPr lang="en-US"/>
        </a:p>
      </dgm:t>
    </dgm:pt>
    <dgm:pt modelId="{0F57DBFA-172E-0E45-AD46-47EB7BAC1821}" type="sibTrans" cxnId="{B1FA01A6-CD31-3D49-8619-A2B41E68317F}">
      <dgm:prSet/>
      <dgm:spPr/>
      <dgm:t>
        <a:bodyPr/>
        <a:lstStyle/>
        <a:p>
          <a:endParaRPr lang="en-US"/>
        </a:p>
      </dgm:t>
    </dgm:pt>
    <dgm:pt modelId="{313888B7-6BC2-534E-BAC6-33235161C097}">
      <dgm:prSet/>
      <dgm:spPr/>
      <dgm:t>
        <a:bodyPr/>
        <a:lstStyle/>
        <a:p>
          <a:r>
            <a:rPr lang="en-US" dirty="0"/>
            <a:t>Communication</a:t>
          </a:r>
        </a:p>
      </dgm:t>
    </dgm:pt>
    <dgm:pt modelId="{734670E1-CC4F-B34E-8CC5-B218735DA448}" type="parTrans" cxnId="{9F18FE4E-6E69-D84B-858B-46A64E159738}">
      <dgm:prSet/>
      <dgm:spPr/>
      <dgm:t>
        <a:bodyPr/>
        <a:lstStyle/>
        <a:p>
          <a:endParaRPr lang="en-US"/>
        </a:p>
      </dgm:t>
    </dgm:pt>
    <dgm:pt modelId="{4B73E1F9-8F92-AC4F-BB53-6ED9E50CFB46}" type="sibTrans" cxnId="{9F18FE4E-6E69-D84B-858B-46A64E159738}">
      <dgm:prSet/>
      <dgm:spPr/>
      <dgm:t>
        <a:bodyPr/>
        <a:lstStyle/>
        <a:p>
          <a:endParaRPr lang="en-US"/>
        </a:p>
      </dgm:t>
    </dgm:pt>
    <dgm:pt modelId="{118C8428-13DF-5846-94D0-059ED7FB7867}" type="pres">
      <dgm:prSet presAssocID="{1A4A5FE6-558A-A34E-B171-EE8967C2F2A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35D59C-0AEA-3140-AF16-0C1F6CA2D15B}" type="pres">
      <dgm:prSet presAssocID="{99B2726F-53FA-D040-B284-4C1334745CFA}" presName="centerShape" presStyleLbl="node0" presStyleIdx="0" presStyleCnt="1"/>
      <dgm:spPr/>
      <dgm:t>
        <a:bodyPr/>
        <a:lstStyle/>
        <a:p>
          <a:endParaRPr lang="en-US"/>
        </a:p>
      </dgm:t>
    </dgm:pt>
    <dgm:pt modelId="{C00887CF-7851-1D48-BE66-6A58FC2016BA}" type="pres">
      <dgm:prSet presAssocID="{B12C3B02-6C9B-1F4C-9429-5B2E154F3E9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084ED8-2F9B-754B-B4FC-D38495CC6312}" type="pres">
      <dgm:prSet presAssocID="{B12C3B02-6C9B-1F4C-9429-5B2E154F3E90}" presName="dummy" presStyleCnt="0"/>
      <dgm:spPr/>
    </dgm:pt>
    <dgm:pt modelId="{7A939AEE-4C6E-5945-9524-88BE95D47C9B}" type="pres">
      <dgm:prSet presAssocID="{3DFCB7A9-F3C7-424A-A9EE-5248A44E2A24}" presName="sibTrans" presStyleLbl="sibTrans2D1" presStyleIdx="0" presStyleCnt="6"/>
      <dgm:spPr/>
      <dgm:t>
        <a:bodyPr/>
        <a:lstStyle/>
        <a:p>
          <a:endParaRPr lang="en-US"/>
        </a:p>
      </dgm:t>
    </dgm:pt>
    <dgm:pt modelId="{E52933A8-B959-4449-B102-81AB27E37742}" type="pres">
      <dgm:prSet presAssocID="{233C1844-74DA-424A-8A4B-F261C526E78A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2D7B11-CA73-8445-A73F-D2DCF45EEF58}" type="pres">
      <dgm:prSet presAssocID="{233C1844-74DA-424A-8A4B-F261C526E78A}" presName="dummy" presStyleCnt="0"/>
      <dgm:spPr/>
    </dgm:pt>
    <dgm:pt modelId="{0F999226-B4C0-E54B-9689-FE4266326C74}" type="pres">
      <dgm:prSet presAssocID="{57FEEBF9-72DD-C049-A122-0AFFDAC226E4}" presName="sibTrans" presStyleLbl="sibTrans2D1" presStyleIdx="1" presStyleCnt="6"/>
      <dgm:spPr/>
      <dgm:t>
        <a:bodyPr/>
        <a:lstStyle/>
        <a:p>
          <a:endParaRPr lang="en-US"/>
        </a:p>
      </dgm:t>
    </dgm:pt>
    <dgm:pt modelId="{D4C42FE9-8959-C04F-A8ED-09DE61883770}" type="pres">
      <dgm:prSet presAssocID="{09F03307-9505-CE45-8883-41B5C856A8A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8BD4F3-28D1-E940-85E2-8644F117C129}" type="pres">
      <dgm:prSet presAssocID="{09F03307-9505-CE45-8883-41B5C856A8AF}" presName="dummy" presStyleCnt="0"/>
      <dgm:spPr/>
    </dgm:pt>
    <dgm:pt modelId="{4A8BBC5E-4B4B-C147-A4E9-B784FCC0F9F3}" type="pres">
      <dgm:prSet presAssocID="{E76EB48F-C991-2048-8219-66016B9775F5}" presName="sibTrans" presStyleLbl="sibTrans2D1" presStyleIdx="2" presStyleCnt="6"/>
      <dgm:spPr/>
      <dgm:t>
        <a:bodyPr/>
        <a:lstStyle/>
        <a:p>
          <a:endParaRPr lang="en-US"/>
        </a:p>
      </dgm:t>
    </dgm:pt>
    <dgm:pt modelId="{4C3E3907-B6B8-7D4D-B823-E4E65F9E4C6B}" type="pres">
      <dgm:prSet presAssocID="{2A685F70-91A1-AD4C-B380-971618BBA86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EEE30C-5A2B-E044-96E9-ABCBEC3B0CFF}" type="pres">
      <dgm:prSet presAssocID="{2A685F70-91A1-AD4C-B380-971618BBA86F}" presName="dummy" presStyleCnt="0"/>
      <dgm:spPr/>
    </dgm:pt>
    <dgm:pt modelId="{7A898AE4-85F5-6742-9762-0834D367E283}" type="pres">
      <dgm:prSet presAssocID="{5DA109AE-0F90-884C-89D0-8BB63471DD2D}" presName="sibTrans" presStyleLbl="sibTrans2D1" presStyleIdx="3" presStyleCnt="6"/>
      <dgm:spPr/>
      <dgm:t>
        <a:bodyPr/>
        <a:lstStyle/>
        <a:p>
          <a:endParaRPr lang="en-US"/>
        </a:p>
      </dgm:t>
    </dgm:pt>
    <dgm:pt modelId="{206BFB55-1241-2049-8B91-1C3ED359AF4D}" type="pres">
      <dgm:prSet presAssocID="{E1A2645B-E75C-AB4E-BFBA-36CF6C0C343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AFC949-A770-5043-972B-BB4B84AD72C0}" type="pres">
      <dgm:prSet presAssocID="{E1A2645B-E75C-AB4E-BFBA-36CF6C0C3435}" presName="dummy" presStyleCnt="0"/>
      <dgm:spPr/>
    </dgm:pt>
    <dgm:pt modelId="{F13DBD68-52BF-C94C-860B-20BF3A104EEA}" type="pres">
      <dgm:prSet presAssocID="{0F57DBFA-172E-0E45-AD46-47EB7BAC1821}" presName="sibTrans" presStyleLbl="sibTrans2D1" presStyleIdx="4" presStyleCnt="6"/>
      <dgm:spPr/>
      <dgm:t>
        <a:bodyPr/>
        <a:lstStyle/>
        <a:p>
          <a:endParaRPr lang="en-US"/>
        </a:p>
      </dgm:t>
    </dgm:pt>
    <dgm:pt modelId="{5CFAB565-289D-9546-9FD6-E99DA7AE27CE}" type="pres">
      <dgm:prSet presAssocID="{313888B7-6BC2-534E-BAC6-33235161C09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C9AA61-66C1-9444-A739-1FE0E0F77BA1}" type="pres">
      <dgm:prSet presAssocID="{313888B7-6BC2-534E-BAC6-33235161C097}" presName="dummy" presStyleCnt="0"/>
      <dgm:spPr/>
    </dgm:pt>
    <dgm:pt modelId="{B1992FE5-3815-FA4D-92F7-30BAE427195A}" type="pres">
      <dgm:prSet presAssocID="{4B73E1F9-8F92-AC4F-BB53-6ED9E50CFB46}" presName="sibTrans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D3EEF91E-83EA-C843-970F-F2855DF96C76}" type="presOf" srcId="{0F57DBFA-172E-0E45-AD46-47EB7BAC1821}" destId="{F13DBD68-52BF-C94C-860B-20BF3A104EEA}" srcOrd="0" destOrd="0" presId="urn:microsoft.com/office/officeart/2005/8/layout/radial6"/>
    <dgm:cxn modelId="{B1FA01A6-CD31-3D49-8619-A2B41E68317F}" srcId="{99B2726F-53FA-D040-B284-4C1334745CFA}" destId="{E1A2645B-E75C-AB4E-BFBA-36CF6C0C3435}" srcOrd="4" destOrd="0" parTransId="{0E3D7BE4-09A7-E845-AFCA-5989B935FB94}" sibTransId="{0F57DBFA-172E-0E45-AD46-47EB7BAC1821}"/>
    <dgm:cxn modelId="{3B785426-8F34-6E41-A5DB-238683BF5FC4}" type="presOf" srcId="{2A685F70-91A1-AD4C-B380-971618BBA86F}" destId="{4C3E3907-B6B8-7D4D-B823-E4E65F9E4C6B}" srcOrd="0" destOrd="0" presId="urn:microsoft.com/office/officeart/2005/8/layout/radial6"/>
    <dgm:cxn modelId="{9BE559A9-A1A4-2D42-9645-636A82300625}" type="presOf" srcId="{4B73E1F9-8F92-AC4F-BB53-6ED9E50CFB46}" destId="{B1992FE5-3815-FA4D-92F7-30BAE427195A}" srcOrd="0" destOrd="0" presId="urn:microsoft.com/office/officeart/2005/8/layout/radial6"/>
    <dgm:cxn modelId="{9EEA67F4-0AC9-364A-B4A4-4EF2ABC41EB9}" type="presOf" srcId="{E1A2645B-E75C-AB4E-BFBA-36CF6C0C3435}" destId="{206BFB55-1241-2049-8B91-1C3ED359AF4D}" srcOrd="0" destOrd="0" presId="urn:microsoft.com/office/officeart/2005/8/layout/radial6"/>
    <dgm:cxn modelId="{A69848BB-5CE3-7A41-B6B1-969478F2D78A}" type="presOf" srcId="{1A4A5FE6-558A-A34E-B171-EE8967C2F2A3}" destId="{118C8428-13DF-5846-94D0-059ED7FB7867}" srcOrd="0" destOrd="0" presId="urn:microsoft.com/office/officeart/2005/8/layout/radial6"/>
    <dgm:cxn modelId="{E3415364-BEDB-BC44-A927-B6DA7293C71B}" type="presOf" srcId="{313888B7-6BC2-534E-BAC6-33235161C097}" destId="{5CFAB565-289D-9546-9FD6-E99DA7AE27CE}" srcOrd="0" destOrd="0" presId="urn:microsoft.com/office/officeart/2005/8/layout/radial6"/>
    <dgm:cxn modelId="{751DA607-9EEF-9E45-832E-6FE977639AE5}" srcId="{1A4A5FE6-558A-A34E-B171-EE8967C2F2A3}" destId="{99B2726F-53FA-D040-B284-4C1334745CFA}" srcOrd="0" destOrd="0" parTransId="{5AC3DC10-B044-544D-BCD8-42DCA34B285E}" sibTransId="{87BAAC11-F3BB-6B43-A4F9-4D47943EF60C}"/>
    <dgm:cxn modelId="{69CCE94D-C3A4-914B-A606-C58D8FF097C4}" type="presOf" srcId="{5DA109AE-0F90-884C-89D0-8BB63471DD2D}" destId="{7A898AE4-85F5-6742-9762-0834D367E283}" srcOrd="0" destOrd="0" presId="urn:microsoft.com/office/officeart/2005/8/layout/radial6"/>
    <dgm:cxn modelId="{6B75B92F-1A7D-6C40-973D-96AD5656EDF4}" type="presOf" srcId="{E76EB48F-C991-2048-8219-66016B9775F5}" destId="{4A8BBC5E-4B4B-C147-A4E9-B784FCC0F9F3}" srcOrd="0" destOrd="0" presId="urn:microsoft.com/office/officeart/2005/8/layout/radial6"/>
    <dgm:cxn modelId="{19C6F65F-8339-984A-B191-A28602F99D95}" srcId="{99B2726F-53FA-D040-B284-4C1334745CFA}" destId="{2A685F70-91A1-AD4C-B380-971618BBA86F}" srcOrd="3" destOrd="0" parTransId="{1008ECDA-CF77-064D-BC23-101A3D056749}" sibTransId="{5DA109AE-0F90-884C-89D0-8BB63471DD2D}"/>
    <dgm:cxn modelId="{E36DF079-145B-164C-B305-CD1AE977E4B0}" type="presOf" srcId="{3DFCB7A9-F3C7-424A-A9EE-5248A44E2A24}" destId="{7A939AEE-4C6E-5945-9524-88BE95D47C9B}" srcOrd="0" destOrd="0" presId="urn:microsoft.com/office/officeart/2005/8/layout/radial6"/>
    <dgm:cxn modelId="{9F18FE4E-6E69-D84B-858B-46A64E159738}" srcId="{99B2726F-53FA-D040-B284-4C1334745CFA}" destId="{313888B7-6BC2-534E-BAC6-33235161C097}" srcOrd="5" destOrd="0" parTransId="{734670E1-CC4F-B34E-8CC5-B218735DA448}" sibTransId="{4B73E1F9-8F92-AC4F-BB53-6ED9E50CFB46}"/>
    <dgm:cxn modelId="{24EA0FB8-6C59-DC4A-8AB7-75EB8EAB09C4}" srcId="{99B2726F-53FA-D040-B284-4C1334745CFA}" destId="{B12C3B02-6C9B-1F4C-9429-5B2E154F3E90}" srcOrd="0" destOrd="0" parTransId="{A822475A-9674-6244-81DF-E8AB0E86BC09}" sibTransId="{3DFCB7A9-F3C7-424A-A9EE-5248A44E2A24}"/>
    <dgm:cxn modelId="{CDB33316-6F61-CC4F-A8C7-CF1BC520F437}" type="presOf" srcId="{99B2726F-53FA-D040-B284-4C1334745CFA}" destId="{1C35D59C-0AEA-3140-AF16-0C1F6CA2D15B}" srcOrd="0" destOrd="0" presId="urn:microsoft.com/office/officeart/2005/8/layout/radial6"/>
    <dgm:cxn modelId="{99BB21E3-0A7D-2A48-862C-9E14647F5411}" srcId="{99B2726F-53FA-D040-B284-4C1334745CFA}" destId="{233C1844-74DA-424A-8A4B-F261C526E78A}" srcOrd="1" destOrd="0" parTransId="{51B6017C-50ED-3248-B31D-4857CA09CFE7}" sibTransId="{57FEEBF9-72DD-C049-A122-0AFFDAC226E4}"/>
    <dgm:cxn modelId="{8BA309A8-A8DB-A34E-8536-A8FF74294ACB}" type="presOf" srcId="{57FEEBF9-72DD-C049-A122-0AFFDAC226E4}" destId="{0F999226-B4C0-E54B-9689-FE4266326C74}" srcOrd="0" destOrd="0" presId="urn:microsoft.com/office/officeart/2005/8/layout/radial6"/>
    <dgm:cxn modelId="{51FB36D8-31BB-2C4E-9DAF-105DE31C307D}" type="presOf" srcId="{B12C3B02-6C9B-1F4C-9429-5B2E154F3E90}" destId="{C00887CF-7851-1D48-BE66-6A58FC2016BA}" srcOrd="0" destOrd="0" presId="urn:microsoft.com/office/officeart/2005/8/layout/radial6"/>
    <dgm:cxn modelId="{35BFEFAC-27F6-FC44-B4D0-9C809AEACBF3}" type="presOf" srcId="{233C1844-74DA-424A-8A4B-F261C526E78A}" destId="{E52933A8-B959-4449-B102-81AB27E37742}" srcOrd="0" destOrd="0" presId="urn:microsoft.com/office/officeart/2005/8/layout/radial6"/>
    <dgm:cxn modelId="{D9748A7C-F2DC-A844-AAD2-42AC814DA588}" srcId="{99B2726F-53FA-D040-B284-4C1334745CFA}" destId="{09F03307-9505-CE45-8883-41B5C856A8AF}" srcOrd="2" destOrd="0" parTransId="{F00D77FF-5762-994E-A657-51AF0F74687E}" sibTransId="{E76EB48F-C991-2048-8219-66016B9775F5}"/>
    <dgm:cxn modelId="{44940788-28E1-B046-9251-37F3E369D444}" type="presOf" srcId="{09F03307-9505-CE45-8883-41B5C856A8AF}" destId="{D4C42FE9-8959-C04F-A8ED-09DE61883770}" srcOrd="0" destOrd="0" presId="urn:microsoft.com/office/officeart/2005/8/layout/radial6"/>
    <dgm:cxn modelId="{573339F6-DC6B-C647-BF56-7560E12ED515}" type="presParOf" srcId="{118C8428-13DF-5846-94D0-059ED7FB7867}" destId="{1C35D59C-0AEA-3140-AF16-0C1F6CA2D15B}" srcOrd="0" destOrd="0" presId="urn:microsoft.com/office/officeart/2005/8/layout/radial6"/>
    <dgm:cxn modelId="{2E9F499D-CD25-D44F-8B51-E751F565AFD2}" type="presParOf" srcId="{118C8428-13DF-5846-94D0-059ED7FB7867}" destId="{C00887CF-7851-1D48-BE66-6A58FC2016BA}" srcOrd="1" destOrd="0" presId="urn:microsoft.com/office/officeart/2005/8/layout/radial6"/>
    <dgm:cxn modelId="{89BB7239-C2AC-E240-9427-466280247DE3}" type="presParOf" srcId="{118C8428-13DF-5846-94D0-059ED7FB7867}" destId="{78084ED8-2F9B-754B-B4FC-D38495CC6312}" srcOrd="2" destOrd="0" presId="urn:microsoft.com/office/officeart/2005/8/layout/radial6"/>
    <dgm:cxn modelId="{EA5463AB-827F-7744-85EE-CB4CB0509917}" type="presParOf" srcId="{118C8428-13DF-5846-94D0-059ED7FB7867}" destId="{7A939AEE-4C6E-5945-9524-88BE95D47C9B}" srcOrd="3" destOrd="0" presId="urn:microsoft.com/office/officeart/2005/8/layout/radial6"/>
    <dgm:cxn modelId="{7F6E3AB4-C739-7E46-A2C7-E0E3925D0FD5}" type="presParOf" srcId="{118C8428-13DF-5846-94D0-059ED7FB7867}" destId="{E52933A8-B959-4449-B102-81AB27E37742}" srcOrd="4" destOrd="0" presId="urn:microsoft.com/office/officeart/2005/8/layout/radial6"/>
    <dgm:cxn modelId="{403843F6-B364-1947-9614-C3EFCCA21824}" type="presParOf" srcId="{118C8428-13DF-5846-94D0-059ED7FB7867}" destId="{082D7B11-CA73-8445-A73F-D2DCF45EEF58}" srcOrd="5" destOrd="0" presId="urn:microsoft.com/office/officeart/2005/8/layout/radial6"/>
    <dgm:cxn modelId="{6EA3F700-F18A-BF4A-9717-1872C761B7F9}" type="presParOf" srcId="{118C8428-13DF-5846-94D0-059ED7FB7867}" destId="{0F999226-B4C0-E54B-9689-FE4266326C74}" srcOrd="6" destOrd="0" presId="urn:microsoft.com/office/officeart/2005/8/layout/radial6"/>
    <dgm:cxn modelId="{3F473CE0-B309-8C4D-8739-DDAD237291B8}" type="presParOf" srcId="{118C8428-13DF-5846-94D0-059ED7FB7867}" destId="{D4C42FE9-8959-C04F-A8ED-09DE61883770}" srcOrd="7" destOrd="0" presId="urn:microsoft.com/office/officeart/2005/8/layout/radial6"/>
    <dgm:cxn modelId="{79F7BF40-685A-9047-9840-3FB976D5099B}" type="presParOf" srcId="{118C8428-13DF-5846-94D0-059ED7FB7867}" destId="{C38BD4F3-28D1-E940-85E2-8644F117C129}" srcOrd="8" destOrd="0" presId="urn:microsoft.com/office/officeart/2005/8/layout/radial6"/>
    <dgm:cxn modelId="{FE2CB05F-1D5C-BE43-B88C-0959BE0881AD}" type="presParOf" srcId="{118C8428-13DF-5846-94D0-059ED7FB7867}" destId="{4A8BBC5E-4B4B-C147-A4E9-B784FCC0F9F3}" srcOrd="9" destOrd="0" presId="urn:microsoft.com/office/officeart/2005/8/layout/radial6"/>
    <dgm:cxn modelId="{85A49C90-2A62-004D-94FF-04D299230C65}" type="presParOf" srcId="{118C8428-13DF-5846-94D0-059ED7FB7867}" destId="{4C3E3907-B6B8-7D4D-B823-E4E65F9E4C6B}" srcOrd="10" destOrd="0" presId="urn:microsoft.com/office/officeart/2005/8/layout/radial6"/>
    <dgm:cxn modelId="{9E90D69F-76A1-8A4E-A894-7E000AB9F150}" type="presParOf" srcId="{118C8428-13DF-5846-94D0-059ED7FB7867}" destId="{15EEE30C-5A2B-E044-96E9-ABCBEC3B0CFF}" srcOrd="11" destOrd="0" presId="urn:microsoft.com/office/officeart/2005/8/layout/radial6"/>
    <dgm:cxn modelId="{FC547219-78AE-AC4C-832E-EA7F6F90A393}" type="presParOf" srcId="{118C8428-13DF-5846-94D0-059ED7FB7867}" destId="{7A898AE4-85F5-6742-9762-0834D367E283}" srcOrd="12" destOrd="0" presId="urn:microsoft.com/office/officeart/2005/8/layout/radial6"/>
    <dgm:cxn modelId="{8AFC8E69-B67A-CD43-8BBF-DB7BB96219BC}" type="presParOf" srcId="{118C8428-13DF-5846-94D0-059ED7FB7867}" destId="{206BFB55-1241-2049-8B91-1C3ED359AF4D}" srcOrd="13" destOrd="0" presId="urn:microsoft.com/office/officeart/2005/8/layout/radial6"/>
    <dgm:cxn modelId="{0F78865A-3FBD-7244-9751-A6E8CB8D0B55}" type="presParOf" srcId="{118C8428-13DF-5846-94D0-059ED7FB7867}" destId="{4EAFC949-A770-5043-972B-BB4B84AD72C0}" srcOrd="14" destOrd="0" presId="urn:microsoft.com/office/officeart/2005/8/layout/radial6"/>
    <dgm:cxn modelId="{D72A3080-5737-994E-BF8D-C23C1390C672}" type="presParOf" srcId="{118C8428-13DF-5846-94D0-059ED7FB7867}" destId="{F13DBD68-52BF-C94C-860B-20BF3A104EEA}" srcOrd="15" destOrd="0" presId="urn:microsoft.com/office/officeart/2005/8/layout/radial6"/>
    <dgm:cxn modelId="{D36E6FE4-D48F-1C44-97C3-38291827174E}" type="presParOf" srcId="{118C8428-13DF-5846-94D0-059ED7FB7867}" destId="{5CFAB565-289D-9546-9FD6-E99DA7AE27CE}" srcOrd="16" destOrd="0" presId="urn:microsoft.com/office/officeart/2005/8/layout/radial6"/>
    <dgm:cxn modelId="{5FA1CCD6-9379-8944-8943-17997D335551}" type="presParOf" srcId="{118C8428-13DF-5846-94D0-059ED7FB7867}" destId="{76C9AA61-66C1-9444-A739-1FE0E0F77BA1}" srcOrd="17" destOrd="0" presId="urn:microsoft.com/office/officeart/2005/8/layout/radial6"/>
    <dgm:cxn modelId="{049E28C8-32C0-3249-ACAC-6F4DE8DDD301}" type="presParOf" srcId="{118C8428-13DF-5846-94D0-059ED7FB7867}" destId="{B1992FE5-3815-FA4D-92F7-30BAE427195A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92FE5-3815-FA4D-92F7-30BAE427195A}">
      <dsp:nvSpPr>
        <dsp:cNvPr id="0" name=""/>
        <dsp:cNvSpPr/>
      </dsp:nvSpPr>
      <dsp:spPr>
        <a:xfrm>
          <a:off x="3549344" y="668570"/>
          <a:ext cx="4568150" cy="4568150"/>
        </a:xfrm>
        <a:prstGeom prst="blockArc">
          <a:avLst>
            <a:gd name="adj1" fmla="val 12600000"/>
            <a:gd name="adj2" fmla="val 162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3DBD68-52BF-C94C-860B-20BF3A104EEA}">
      <dsp:nvSpPr>
        <dsp:cNvPr id="0" name=""/>
        <dsp:cNvSpPr/>
      </dsp:nvSpPr>
      <dsp:spPr>
        <a:xfrm>
          <a:off x="3549344" y="668570"/>
          <a:ext cx="4568150" cy="4568150"/>
        </a:xfrm>
        <a:prstGeom prst="blockArc">
          <a:avLst>
            <a:gd name="adj1" fmla="val 9000000"/>
            <a:gd name="adj2" fmla="val 126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98AE4-85F5-6742-9762-0834D367E283}">
      <dsp:nvSpPr>
        <dsp:cNvPr id="0" name=""/>
        <dsp:cNvSpPr/>
      </dsp:nvSpPr>
      <dsp:spPr>
        <a:xfrm>
          <a:off x="3549344" y="668570"/>
          <a:ext cx="4568150" cy="4568150"/>
        </a:xfrm>
        <a:prstGeom prst="blockArc">
          <a:avLst>
            <a:gd name="adj1" fmla="val 5400000"/>
            <a:gd name="adj2" fmla="val 90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8BBC5E-4B4B-C147-A4E9-B784FCC0F9F3}">
      <dsp:nvSpPr>
        <dsp:cNvPr id="0" name=""/>
        <dsp:cNvSpPr/>
      </dsp:nvSpPr>
      <dsp:spPr>
        <a:xfrm>
          <a:off x="3549344" y="668570"/>
          <a:ext cx="4568150" cy="4568150"/>
        </a:xfrm>
        <a:prstGeom prst="blockArc">
          <a:avLst>
            <a:gd name="adj1" fmla="val 1800000"/>
            <a:gd name="adj2" fmla="val 54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999226-B4C0-E54B-9689-FE4266326C74}">
      <dsp:nvSpPr>
        <dsp:cNvPr id="0" name=""/>
        <dsp:cNvSpPr/>
      </dsp:nvSpPr>
      <dsp:spPr>
        <a:xfrm>
          <a:off x="3549344" y="668570"/>
          <a:ext cx="4568150" cy="4568150"/>
        </a:xfrm>
        <a:prstGeom prst="blockArc">
          <a:avLst>
            <a:gd name="adj1" fmla="val 19800000"/>
            <a:gd name="adj2" fmla="val 18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39AEE-4C6E-5945-9524-88BE95D47C9B}">
      <dsp:nvSpPr>
        <dsp:cNvPr id="0" name=""/>
        <dsp:cNvSpPr/>
      </dsp:nvSpPr>
      <dsp:spPr>
        <a:xfrm>
          <a:off x="3549344" y="668570"/>
          <a:ext cx="4568150" cy="4568150"/>
        </a:xfrm>
        <a:prstGeom prst="blockArc">
          <a:avLst>
            <a:gd name="adj1" fmla="val 16200000"/>
            <a:gd name="adj2" fmla="val 198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5D59C-0AEA-3140-AF16-0C1F6CA2D15B}">
      <dsp:nvSpPr>
        <dsp:cNvPr id="0" name=""/>
        <dsp:cNvSpPr/>
      </dsp:nvSpPr>
      <dsp:spPr>
        <a:xfrm>
          <a:off x="4806589" y="1925815"/>
          <a:ext cx="2053659" cy="20536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Project Design</a:t>
          </a:r>
        </a:p>
      </dsp:txBody>
      <dsp:txXfrm>
        <a:off x="5107340" y="2226566"/>
        <a:ext cx="1452157" cy="1452157"/>
      </dsp:txXfrm>
    </dsp:sp>
    <dsp:sp modelId="{C00887CF-7851-1D48-BE66-6A58FC2016BA}">
      <dsp:nvSpPr>
        <dsp:cNvPr id="0" name=""/>
        <dsp:cNvSpPr/>
      </dsp:nvSpPr>
      <dsp:spPr>
        <a:xfrm>
          <a:off x="5114638" y="1541"/>
          <a:ext cx="1437561" cy="14375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Relationships</a:t>
          </a:r>
        </a:p>
      </dsp:txBody>
      <dsp:txXfrm>
        <a:off x="5325164" y="212067"/>
        <a:ext cx="1016509" cy="1016509"/>
      </dsp:txXfrm>
    </dsp:sp>
    <dsp:sp modelId="{E52933A8-B959-4449-B102-81AB27E37742}">
      <dsp:nvSpPr>
        <dsp:cNvPr id="0" name=""/>
        <dsp:cNvSpPr/>
      </dsp:nvSpPr>
      <dsp:spPr>
        <a:xfrm>
          <a:off x="7047887" y="1117703"/>
          <a:ext cx="1437561" cy="14375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Leadership</a:t>
          </a:r>
        </a:p>
      </dsp:txBody>
      <dsp:txXfrm>
        <a:off x="7258413" y="1328229"/>
        <a:ext cx="1016509" cy="1016509"/>
      </dsp:txXfrm>
    </dsp:sp>
    <dsp:sp modelId="{D4C42FE9-8959-C04F-A8ED-09DE61883770}">
      <dsp:nvSpPr>
        <dsp:cNvPr id="0" name=""/>
        <dsp:cNvSpPr/>
      </dsp:nvSpPr>
      <dsp:spPr>
        <a:xfrm>
          <a:off x="7047887" y="3350026"/>
          <a:ext cx="1437561" cy="14375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Human Resources</a:t>
          </a:r>
        </a:p>
      </dsp:txBody>
      <dsp:txXfrm>
        <a:off x="7258413" y="3560552"/>
        <a:ext cx="1016509" cy="1016509"/>
      </dsp:txXfrm>
    </dsp:sp>
    <dsp:sp modelId="{4C3E3907-B6B8-7D4D-B823-E4E65F9E4C6B}">
      <dsp:nvSpPr>
        <dsp:cNvPr id="0" name=""/>
        <dsp:cNvSpPr/>
      </dsp:nvSpPr>
      <dsp:spPr>
        <a:xfrm>
          <a:off x="5114638" y="4466187"/>
          <a:ext cx="1437561" cy="14375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QI Capacity</a:t>
          </a:r>
        </a:p>
      </dsp:txBody>
      <dsp:txXfrm>
        <a:off x="5325164" y="4676713"/>
        <a:ext cx="1016509" cy="1016509"/>
      </dsp:txXfrm>
    </dsp:sp>
    <dsp:sp modelId="{206BFB55-1241-2049-8B91-1C3ED359AF4D}">
      <dsp:nvSpPr>
        <dsp:cNvPr id="0" name=""/>
        <dsp:cNvSpPr/>
      </dsp:nvSpPr>
      <dsp:spPr>
        <a:xfrm>
          <a:off x="3181390" y="3350026"/>
          <a:ext cx="1437561" cy="14375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Measurement</a:t>
          </a:r>
        </a:p>
      </dsp:txBody>
      <dsp:txXfrm>
        <a:off x="3391916" y="3560552"/>
        <a:ext cx="1016509" cy="1016509"/>
      </dsp:txXfrm>
    </dsp:sp>
    <dsp:sp modelId="{5CFAB565-289D-9546-9FD6-E99DA7AE27CE}">
      <dsp:nvSpPr>
        <dsp:cNvPr id="0" name=""/>
        <dsp:cNvSpPr/>
      </dsp:nvSpPr>
      <dsp:spPr>
        <a:xfrm>
          <a:off x="3181390" y="1117703"/>
          <a:ext cx="1437561" cy="14375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Communication</a:t>
          </a:r>
        </a:p>
      </dsp:txBody>
      <dsp:txXfrm>
        <a:off x="3391916" y="1328229"/>
        <a:ext cx="1016509" cy="10165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92FE5-3815-FA4D-92F7-30BAE427195A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12600000"/>
            <a:gd name="adj2" fmla="val 162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3DBD68-52BF-C94C-860B-20BF3A104EEA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9000000"/>
            <a:gd name="adj2" fmla="val 126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98AE4-85F5-6742-9762-0834D367E283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5400000"/>
            <a:gd name="adj2" fmla="val 90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8BBC5E-4B4B-C147-A4E9-B784FCC0F9F3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1800000"/>
            <a:gd name="adj2" fmla="val 54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999226-B4C0-E54B-9689-FE4266326C74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19800000"/>
            <a:gd name="adj2" fmla="val 18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39AEE-4C6E-5945-9524-88BE95D47C9B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16200000"/>
            <a:gd name="adj2" fmla="val 198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5D59C-0AEA-3140-AF16-0C1F6CA2D15B}">
      <dsp:nvSpPr>
        <dsp:cNvPr id="0" name=""/>
        <dsp:cNvSpPr/>
      </dsp:nvSpPr>
      <dsp:spPr>
        <a:xfrm>
          <a:off x="4666253" y="1827568"/>
          <a:ext cx="1950240" cy="1950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Project Design</a:t>
          </a:r>
        </a:p>
      </dsp:txBody>
      <dsp:txXfrm>
        <a:off x="4951859" y="2113174"/>
        <a:ext cx="1379028" cy="1379028"/>
      </dsp:txXfrm>
    </dsp:sp>
    <dsp:sp modelId="{C00887CF-7851-1D48-BE66-6A58FC2016BA}">
      <dsp:nvSpPr>
        <dsp:cNvPr id="0" name=""/>
        <dsp:cNvSpPr/>
      </dsp:nvSpPr>
      <dsp:spPr>
        <a:xfrm>
          <a:off x="4958789" y="531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bg1"/>
              </a:solidFill>
            </a:rPr>
            <a:t>Relationships</a:t>
          </a:r>
        </a:p>
      </dsp:txBody>
      <dsp:txXfrm>
        <a:off x="5158713" y="200455"/>
        <a:ext cx="965320" cy="965320"/>
      </dsp:txXfrm>
    </dsp:sp>
    <dsp:sp modelId="{E52933A8-B959-4449-B102-81AB27E37742}">
      <dsp:nvSpPr>
        <dsp:cNvPr id="0" name=""/>
        <dsp:cNvSpPr/>
      </dsp:nvSpPr>
      <dsp:spPr>
        <a:xfrm>
          <a:off x="6794393" y="1060317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Leadership</a:t>
          </a:r>
        </a:p>
      </dsp:txBody>
      <dsp:txXfrm>
        <a:off x="6994317" y="1260241"/>
        <a:ext cx="965320" cy="965320"/>
      </dsp:txXfrm>
    </dsp:sp>
    <dsp:sp modelId="{D4C42FE9-8959-C04F-A8ED-09DE61883770}">
      <dsp:nvSpPr>
        <dsp:cNvPr id="0" name=""/>
        <dsp:cNvSpPr/>
      </dsp:nvSpPr>
      <dsp:spPr>
        <a:xfrm>
          <a:off x="6794393" y="3179890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Human Resources</a:t>
          </a:r>
        </a:p>
      </dsp:txBody>
      <dsp:txXfrm>
        <a:off x="6994317" y="3379814"/>
        <a:ext cx="965320" cy="965320"/>
      </dsp:txXfrm>
    </dsp:sp>
    <dsp:sp modelId="{4C3E3907-B6B8-7D4D-B823-E4E65F9E4C6B}">
      <dsp:nvSpPr>
        <dsp:cNvPr id="0" name=""/>
        <dsp:cNvSpPr/>
      </dsp:nvSpPr>
      <dsp:spPr>
        <a:xfrm>
          <a:off x="4958789" y="4239676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solidFill>
                <a:srgbClr val="FF0000"/>
              </a:solidFill>
            </a:rPr>
            <a:t>QI Capacity</a:t>
          </a:r>
        </a:p>
      </dsp:txBody>
      <dsp:txXfrm>
        <a:off x="5158713" y="4439600"/>
        <a:ext cx="965320" cy="965320"/>
      </dsp:txXfrm>
    </dsp:sp>
    <dsp:sp modelId="{206BFB55-1241-2049-8B91-1C3ED359AF4D}">
      <dsp:nvSpPr>
        <dsp:cNvPr id="0" name=""/>
        <dsp:cNvSpPr/>
      </dsp:nvSpPr>
      <dsp:spPr>
        <a:xfrm>
          <a:off x="3123186" y="3179890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Measurement</a:t>
          </a:r>
        </a:p>
      </dsp:txBody>
      <dsp:txXfrm>
        <a:off x="3323110" y="3379814"/>
        <a:ext cx="965320" cy="965320"/>
      </dsp:txXfrm>
    </dsp:sp>
    <dsp:sp modelId="{5CFAB565-289D-9546-9FD6-E99DA7AE27CE}">
      <dsp:nvSpPr>
        <dsp:cNvPr id="0" name=""/>
        <dsp:cNvSpPr/>
      </dsp:nvSpPr>
      <dsp:spPr>
        <a:xfrm>
          <a:off x="3123186" y="1060317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Communication</a:t>
          </a:r>
        </a:p>
      </dsp:txBody>
      <dsp:txXfrm>
        <a:off x="3323110" y="1260241"/>
        <a:ext cx="965320" cy="9653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92FE5-3815-FA4D-92F7-30BAE427195A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12600000"/>
            <a:gd name="adj2" fmla="val 162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3DBD68-52BF-C94C-860B-20BF3A104EEA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9000000"/>
            <a:gd name="adj2" fmla="val 126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98AE4-85F5-6742-9762-0834D367E283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5400000"/>
            <a:gd name="adj2" fmla="val 90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8BBC5E-4B4B-C147-A4E9-B784FCC0F9F3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1800000"/>
            <a:gd name="adj2" fmla="val 54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999226-B4C0-E54B-9689-FE4266326C74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19800000"/>
            <a:gd name="adj2" fmla="val 18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39AEE-4C6E-5945-9524-88BE95D47C9B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16200000"/>
            <a:gd name="adj2" fmla="val 198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5D59C-0AEA-3140-AF16-0C1F6CA2D15B}">
      <dsp:nvSpPr>
        <dsp:cNvPr id="0" name=""/>
        <dsp:cNvSpPr/>
      </dsp:nvSpPr>
      <dsp:spPr>
        <a:xfrm>
          <a:off x="4666253" y="1827568"/>
          <a:ext cx="1950240" cy="1950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Project Design</a:t>
          </a:r>
        </a:p>
      </dsp:txBody>
      <dsp:txXfrm>
        <a:off x="4951859" y="2113174"/>
        <a:ext cx="1379028" cy="1379028"/>
      </dsp:txXfrm>
    </dsp:sp>
    <dsp:sp modelId="{C00887CF-7851-1D48-BE66-6A58FC2016BA}">
      <dsp:nvSpPr>
        <dsp:cNvPr id="0" name=""/>
        <dsp:cNvSpPr/>
      </dsp:nvSpPr>
      <dsp:spPr>
        <a:xfrm>
          <a:off x="4958789" y="531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bg1"/>
              </a:solidFill>
            </a:rPr>
            <a:t>Relationships</a:t>
          </a:r>
        </a:p>
      </dsp:txBody>
      <dsp:txXfrm>
        <a:off x="5158713" y="200455"/>
        <a:ext cx="965320" cy="965320"/>
      </dsp:txXfrm>
    </dsp:sp>
    <dsp:sp modelId="{E52933A8-B959-4449-B102-81AB27E37742}">
      <dsp:nvSpPr>
        <dsp:cNvPr id="0" name=""/>
        <dsp:cNvSpPr/>
      </dsp:nvSpPr>
      <dsp:spPr>
        <a:xfrm>
          <a:off x="6794393" y="1060317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Leadership</a:t>
          </a:r>
        </a:p>
      </dsp:txBody>
      <dsp:txXfrm>
        <a:off x="6994317" y="1260241"/>
        <a:ext cx="965320" cy="965320"/>
      </dsp:txXfrm>
    </dsp:sp>
    <dsp:sp modelId="{D4C42FE9-8959-C04F-A8ED-09DE61883770}">
      <dsp:nvSpPr>
        <dsp:cNvPr id="0" name=""/>
        <dsp:cNvSpPr/>
      </dsp:nvSpPr>
      <dsp:spPr>
        <a:xfrm>
          <a:off x="6794393" y="3179890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Human Resources</a:t>
          </a:r>
        </a:p>
      </dsp:txBody>
      <dsp:txXfrm>
        <a:off x="6994317" y="3379814"/>
        <a:ext cx="965320" cy="965320"/>
      </dsp:txXfrm>
    </dsp:sp>
    <dsp:sp modelId="{4C3E3907-B6B8-7D4D-B823-E4E65F9E4C6B}">
      <dsp:nvSpPr>
        <dsp:cNvPr id="0" name=""/>
        <dsp:cNvSpPr/>
      </dsp:nvSpPr>
      <dsp:spPr>
        <a:xfrm>
          <a:off x="4958789" y="4239676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QI Capacity</a:t>
          </a:r>
        </a:p>
      </dsp:txBody>
      <dsp:txXfrm>
        <a:off x="5158713" y="4439600"/>
        <a:ext cx="965320" cy="965320"/>
      </dsp:txXfrm>
    </dsp:sp>
    <dsp:sp modelId="{206BFB55-1241-2049-8B91-1C3ED359AF4D}">
      <dsp:nvSpPr>
        <dsp:cNvPr id="0" name=""/>
        <dsp:cNvSpPr/>
      </dsp:nvSpPr>
      <dsp:spPr>
        <a:xfrm>
          <a:off x="3123186" y="3179890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solidFill>
                <a:srgbClr val="FF0000"/>
              </a:solidFill>
            </a:rPr>
            <a:t>Measurement</a:t>
          </a:r>
        </a:p>
      </dsp:txBody>
      <dsp:txXfrm>
        <a:off x="3323110" y="3379814"/>
        <a:ext cx="965320" cy="965320"/>
      </dsp:txXfrm>
    </dsp:sp>
    <dsp:sp modelId="{5CFAB565-289D-9546-9FD6-E99DA7AE27CE}">
      <dsp:nvSpPr>
        <dsp:cNvPr id="0" name=""/>
        <dsp:cNvSpPr/>
      </dsp:nvSpPr>
      <dsp:spPr>
        <a:xfrm>
          <a:off x="3123186" y="1060317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Communication</a:t>
          </a:r>
        </a:p>
      </dsp:txBody>
      <dsp:txXfrm>
        <a:off x="3323110" y="1260241"/>
        <a:ext cx="965320" cy="9653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92FE5-3815-FA4D-92F7-30BAE427195A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12600000"/>
            <a:gd name="adj2" fmla="val 162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3DBD68-52BF-C94C-860B-20BF3A104EEA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9000000"/>
            <a:gd name="adj2" fmla="val 126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98AE4-85F5-6742-9762-0834D367E283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5400000"/>
            <a:gd name="adj2" fmla="val 90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8BBC5E-4B4B-C147-A4E9-B784FCC0F9F3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1800000"/>
            <a:gd name="adj2" fmla="val 54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999226-B4C0-E54B-9689-FE4266326C74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19800000"/>
            <a:gd name="adj2" fmla="val 18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39AEE-4C6E-5945-9524-88BE95D47C9B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16200000"/>
            <a:gd name="adj2" fmla="val 198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5D59C-0AEA-3140-AF16-0C1F6CA2D15B}">
      <dsp:nvSpPr>
        <dsp:cNvPr id="0" name=""/>
        <dsp:cNvSpPr/>
      </dsp:nvSpPr>
      <dsp:spPr>
        <a:xfrm>
          <a:off x="4666253" y="1827568"/>
          <a:ext cx="1950240" cy="1950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Project Design</a:t>
          </a:r>
        </a:p>
      </dsp:txBody>
      <dsp:txXfrm>
        <a:off x="4951859" y="2113174"/>
        <a:ext cx="1379028" cy="1379028"/>
      </dsp:txXfrm>
    </dsp:sp>
    <dsp:sp modelId="{C00887CF-7851-1D48-BE66-6A58FC2016BA}">
      <dsp:nvSpPr>
        <dsp:cNvPr id="0" name=""/>
        <dsp:cNvSpPr/>
      </dsp:nvSpPr>
      <dsp:spPr>
        <a:xfrm>
          <a:off x="4958789" y="531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bg1"/>
              </a:solidFill>
            </a:rPr>
            <a:t>Relationships</a:t>
          </a:r>
        </a:p>
      </dsp:txBody>
      <dsp:txXfrm>
        <a:off x="5158713" y="200455"/>
        <a:ext cx="965320" cy="965320"/>
      </dsp:txXfrm>
    </dsp:sp>
    <dsp:sp modelId="{E52933A8-B959-4449-B102-81AB27E37742}">
      <dsp:nvSpPr>
        <dsp:cNvPr id="0" name=""/>
        <dsp:cNvSpPr/>
      </dsp:nvSpPr>
      <dsp:spPr>
        <a:xfrm>
          <a:off x="6794393" y="1060317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Leadership</a:t>
          </a:r>
        </a:p>
      </dsp:txBody>
      <dsp:txXfrm>
        <a:off x="6994317" y="1260241"/>
        <a:ext cx="965320" cy="965320"/>
      </dsp:txXfrm>
    </dsp:sp>
    <dsp:sp modelId="{D4C42FE9-8959-C04F-A8ED-09DE61883770}">
      <dsp:nvSpPr>
        <dsp:cNvPr id="0" name=""/>
        <dsp:cNvSpPr/>
      </dsp:nvSpPr>
      <dsp:spPr>
        <a:xfrm>
          <a:off x="6794393" y="3179890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Human Resources</a:t>
          </a:r>
        </a:p>
      </dsp:txBody>
      <dsp:txXfrm>
        <a:off x="6994317" y="3379814"/>
        <a:ext cx="965320" cy="965320"/>
      </dsp:txXfrm>
    </dsp:sp>
    <dsp:sp modelId="{4C3E3907-B6B8-7D4D-B823-E4E65F9E4C6B}">
      <dsp:nvSpPr>
        <dsp:cNvPr id="0" name=""/>
        <dsp:cNvSpPr/>
      </dsp:nvSpPr>
      <dsp:spPr>
        <a:xfrm>
          <a:off x="4958789" y="4239676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QI Capacity</a:t>
          </a:r>
        </a:p>
      </dsp:txBody>
      <dsp:txXfrm>
        <a:off x="5158713" y="4439600"/>
        <a:ext cx="965320" cy="965320"/>
      </dsp:txXfrm>
    </dsp:sp>
    <dsp:sp modelId="{206BFB55-1241-2049-8B91-1C3ED359AF4D}">
      <dsp:nvSpPr>
        <dsp:cNvPr id="0" name=""/>
        <dsp:cNvSpPr/>
      </dsp:nvSpPr>
      <dsp:spPr>
        <a:xfrm>
          <a:off x="3123186" y="3179890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Measurement</a:t>
          </a:r>
        </a:p>
      </dsp:txBody>
      <dsp:txXfrm>
        <a:off x="3323110" y="3379814"/>
        <a:ext cx="965320" cy="965320"/>
      </dsp:txXfrm>
    </dsp:sp>
    <dsp:sp modelId="{5CFAB565-289D-9546-9FD6-E99DA7AE27CE}">
      <dsp:nvSpPr>
        <dsp:cNvPr id="0" name=""/>
        <dsp:cNvSpPr/>
      </dsp:nvSpPr>
      <dsp:spPr>
        <a:xfrm>
          <a:off x="3123186" y="1060317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solidFill>
                <a:srgbClr val="FF0000"/>
              </a:solidFill>
            </a:rPr>
            <a:t>Communication</a:t>
          </a:r>
        </a:p>
      </dsp:txBody>
      <dsp:txXfrm>
        <a:off x="3323110" y="1260241"/>
        <a:ext cx="965320" cy="9653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92FE5-3815-FA4D-92F7-30BAE427195A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12600000"/>
            <a:gd name="adj2" fmla="val 162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3DBD68-52BF-C94C-860B-20BF3A104EEA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9000000"/>
            <a:gd name="adj2" fmla="val 126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98AE4-85F5-6742-9762-0834D367E283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5400000"/>
            <a:gd name="adj2" fmla="val 90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8BBC5E-4B4B-C147-A4E9-B784FCC0F9F3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1800000"/>
            <a:gd name="adj2" fmla="val 54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999226-B4C0-E54B-9689-FE4266326C74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19800000"/>
            <a:gd name="adj2" fmla="val 18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39AEE-4C6E-5945-9524-88BE95D47C9B}">
      <dsp:nvSpPr>
        <dsp:cNvPr id="0" name=""/>
        <dsp:cNvSpPr/>
      </dsp:nvSpPr>
      <dsp:spPr>
        <a:xfrm>
          <a:off x="3472655" y="633969"/>
          <a:ext cx="4337437" cy="4337437"/>
        </a:xfrm>
        <a:prstGeom prst="blockArc">
          <a:avLst>
            <a:gd name="adj1" fmla="val 16200000"/>
            <a:gd name="adj2" fmla="val 198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5D59C-0AEA-3140-AF16-0C1F6CA2D15B}">
      <dsp:nvSpPr>
        <dsp:cNvPr id="0" name=""/>
        <dsp:cNvSpPr/>
      </dsp:nvSpPr>
      <dsp:spPr>
        <a:xfrm>
          <a:off x="4666253" y="1827568"/>
          <a:ext cx="1950240" cy="1950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Project Design</a:t>
          </a:r>
        </a:p>
      </dsp:txBody>
      <dsp:txXfrm>
        <a:off x="4951859" y="2113174"/>
        <a:ext cx="1379028" cy="1379028"/>
      </dsp:txXfrm>
    </dsp:sp>
    <dsp:sp modelId="{C00887CF-7851-1D48-BE66-6A58FC2016BA}">
      <dsp:nvSpPr>
        <dsp:cNvPr id="0" name=""/>
        <dsp:cNvSpPr/>
      </dsp:nvSpPr>
      <dsp:spPr>
        <a:xfrm>
          <a:off x="4958789" y="531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bg1"/>
              </a:solidFill>
            </a:rPr>
            <a:t>Relationships</a:t>
          </a:r>
        </a:p>
      </dsp:txBody>
      <dsp:txXfrm>
        <a:off x="5158713" y="200455"/>
        <a:ext cx="965320" cy="965320"/>
      </dsp:txXfrm>
    </dsp:sp>
    <dsp:sp modelId="{E52933A8-B959-4449-B102-81AB27E37742}">
      <dsp:nvSpPr>
        <dsp:cNvPr id="0" name=""/>
        <dsp:cNvSpPr/>
      </dsp:nvSpPr>
      <dsp:spPr>
        <a:xfrm>
          <a:off x="6794393" y="1060317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solidFill>
                <a:srgbClr val="FF0000"/>
              </a:solidFill>
            </a:rPr>
            <a:t>Leadership</a:t>
          </a:r>
        </a:p>
      </dsp:txBody>
      <dsp:txXfrm>
        <a:off x="6994317" y="1260241"/>
        <a:ext cx="965320" cy="965320"/>
      </dsp:txXfrm>
    </dsp:sp>
    <dsp:sp modelId="{D4C42FE9-8959-C04F-A8ED-09DE61883770}">
      <dsp:nvSpPr>
        <dsp:cNvPr id="0" name=""/>
        <dsp:cNvSpPr/>
      </dsp:nvSpPr>
      <dsp:spPr>
        <a:xfrm>
          <a:off x="6794393" y="3179890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Human Resources</a:t>
          </a:r>
        </a:p>
      </dsp:txBody>
      <dsp:txXfrm>
        <a:off x="6994317" y="3379814"/>
        <a:ext cx="965320" cy="965320"/>
      </dsp:txXfrm>
    </dsp:sp>
    <dsp:sp modelId="{4C3E3907-B6B8-7D4D-B823-E4E65F9E4C6B}">
      <dsp:nvSpPr>
        <dsp:cNvPr id="0" name=""/>
        <dsp:cNvSpPr/>
      </dsp:nvSpPr>
      <dsp:spPr>
        <a:xfrm>
          <a:off x="4958789" y="4239676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QI Capacity</a:t>
          </a:r>
        </a:p>
      </dsp:txBody>
      <dsp:txXfrm>
        <a:off x="5158713" y="4439600"/>
        <a:ext cx="965320" cy="965320"/>
      </dsp:txXfrm>
    </dsp:sp>
    <dsp:sp modelId="{206BFB55-1241-2049-8B91-1C3ED359AF4D}">
      <dsp:nvSpPr>
        <dsp:cNvPr id="0" name=""/>
        <dsp:cNvSpPr/>
      </dsp:nvSpPr>
      <dsp:spPr>
        <a:xfrm>
          <a:off x="3123186" y="3179890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Measurement</a:t>
          </a:r>
        </a:p>
      </dsp:txBody>
      <dsp:txXfrm>
        <a:off x="3323110" y="3379814"/>
        <a:ext cx="965320" cy="965320"/>
      </dsp:txXfrm>
    </dsp:sp>
    <dsp:sp modelId="{5CFAB565-289D-9546-9FD6-E99DA7AE27CE}">
      <dsp:nvSpPr>
        <dsp:cNvPr id="0" name=""/>
        <dsp:cNvSpPr/>
      </dsp:nvSpPr>
      <dsp:spPr>
        <a:xfrm>
          <a:off x="3123186" y="1060317"/>
          <a:ext cx="1365168" cy="1365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Communication</a:t>
          </a:r>
        </a:p>
      </dsp:txBody>
      <dsp:txXfrm>
        <a:off x="3323110" y="1260241"/>
        <a:ext cx="965320" cy="965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838EF-6FF3-444C-9287-56E2962BC2C3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03695-6C02-41CE-805C-5228AAEB6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77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Meeting Theme: The quality improvement methodology utilized in the LARC implementation has broad application to all health related challenges and will ultimately benefit the society at large.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Meeting Goals: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 Celebrate the LARC leadership and teams for their successful improvement within these health facilities. 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 Chart the way forward - Taking LARC to scale will require leveraging the methodology and lessons learned, planning strategically, and engaging commitment and leadership.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03695-6C02-41CE-805C-5228AAEB60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23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Relentless Focus on Outcomes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03695-6C02-41CE-805C-5228AAEB603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47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Bottle of Coke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08C52-42B6-0947-818A-4E2011D757E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38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important component of sustainability is to also invest in training people in partner organizations in</a:t>
            </a:r>
            <a:b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QI methodology. This has proven key to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PFA!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’s successes. </a:t>
            </a:r>
            <a:b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08C52-42B6-0947-818A-4E2011D757E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16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effectively guide this work, leaders need expertise in Quality Improvement (QI) methodology and its specific methods and tools, in addition to broader leadership skills.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08C52-42B6-0947-818A-4E2011D757E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17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03695-6C02-41CE-805C-5228AAEB603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54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Meeting Theme: The quality improvement methodology utilized in the LARC implementation has broad application to all health related challenges and will ultimately benefit the society at large.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Meeting Goals: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 Celebrate the LARC leadership and teams for their successful improvement within these health facilities. 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 Chart the way forward - Taking LARC to scale will require leveraging the methodology and lessons learned, planning strategically, and engaging commitment and leadership.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03695-6C02-41CE-805C-5228AAEB603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58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secret sauce has multiple ingredients.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08C52-42B6-0947-818A-4E2011D757E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76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Meeting Theme: The quality improvement methodology utilized in the LARC implementation has broad application to all health related challenges and will ultimately benefit the society at large.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Meeting Goals: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 Celebrate the LARC leadership and teams for their successful improvement within these health facilities. 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 Chart the way forward - Taking LARC to scale will require leveraging the methodology and lessons learned, planning strategically, and engaging commitment and leadership.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03695-6C02-41CE-805C-5228AAEB603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08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you be surprised if I told you that the organizations used one solution to achieve all these amazing results?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03695-6C02-41CE-805C-5228AAEB60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61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Focus on processes to increase the productivity of work</a:t>
            </a:r>
          </a:p>
          <a:p>
            <a:r>
              <a:rPr lang="en-US" dirty="0"/>
              <a:t>New way of working</a:t>
            </a:r>
          </a:p>
          <a:p>
            <a:pPr lvl="1"/>
            <a:r>
              <a:rPr lang="en-US" dirty="0"/>
              <a:t>Understanding work as a collection of processes</a:t>
            </a:r>
          </a:p>
          <a:p>
            <a:pPr lvl="1"/>
            <a:r>
              <a:rPr lang="en-US" u="sng" dirty="0"/>
              <a:t>Leaders</a:t>
            </a:r>
            <a:r>
              <a:rPr lang="en-US" dirty="0"/>
              <a:t> making the new way of working attractive</a:t>
            </a:r>
          </a:p>
          <a:p>
            <a:r>
              <a:rPr lang="en-US" dirty="0"/>
              <a:t>Continuous Quality Improvement (CQI)</a:t>
            </a:r>
          </a:p>
          <a:p>
            <a:pPr lvl="1"/>
            <a:r>
              <a:rPr lang="en-US" dirty="0"/>
              <a:t>Each person has 2 Jobs – the job assigned AND to improve the job assigned</a:t>
            </a:r>
          </a:p>
          <a:p>
            <a:pPr lvl="1"/>
            <a:r>
              <a:rPr lang="en-US" u="sng" dirty="0"/>
              <a:t>Role of leaders &amp; managers </a:t>
            </a:r>
            <a:r>
              <a:rPr lang="en-US" dirty="0"/>
              <a:t>in continual improvement</a:t>
            </a:r>
          </a:p>
          <a:p>
            <a:pPr lvl="1"/>
            <a:r>
              <a:rPr lang="en-US" dirty="0"/>
              <a:t>Faithfully employing QI methodology</a:t>
            </a:r>
          </a:p>
          <a:p>
            <a:r>
              <a:rPr lang="en-US" b="1" dirty="0"/>
              <a:t>Use data to improve services</a:t>
            </a:r>
          </a:p>
          <a:p>
            <a:r>
              <a:rPr lang="en-US" u="sng" dirty="0"/>
              <a:t>Set ambitious aims/goals</a:t>
            </a:r>
          </a:p>
          <a:p>
            <a:r>
              <a:rPr lang="en-US" dirty="0"/>
              <a:t>Relentless </a:t>
            </a:r>
            <a:r>
              <a:rPr lang="en-US" u="sng" dirty="0"/>
              <a:t>focus on results</a:t>
            </a:r>
          </a:p>
          <a:p>
            <a:r>
              <a:rPr lang="en-US" u="sng" dirty="0"/>
              <a:t>Use data </a:t>
            </a:r>
            <a:r>
              <a:rPr lang="en-US" dirty="0"/>
              <a:t>to provide the feedback loop</a:t>
            </a:r>
          </a:p>
          <a:p>
            <a:pPr lvl="1"/>
            <a:r>
              <a:rPr lang="en-US" u="sng" dirty="0"/>
              <a:t>Leadership engagement / accountability</a:t>
            </a:r>
          </a:p>
          <a:p>
            <a:pPr lvl="1"/>
            <a:r>
              <a:rPr lang="en-US" dirty="0"/>
              <a:t>Front-line engagement</a:t>
            </a:r>
          </a:p>
          <a:p>
            <a:pPr lvl="1"/>
            <a:r>
              <a:rPr lang="en-US" dirty="0"/>
              <a:t>QI methodology of testing change</a:t>
            </a:r>
          </a:p>
          <a:p>
            <a:pPr lvl="0"/>
            <a:r>
              <a:rPr lang="en-US" b="1" dirty="0"/>
              <a:t>Improve communication</a:t>
            </a:r>
          </a:p>
          <a:p>
            <a:pPr lvl="1"/>
            <a:r>
              <a:rPr lang="en-US" dirty="0"/>
              <a:t>Stakeholder engagement</a:t>
            </a:r>
          </a:p>
          <a:p>
            <a:pPr lvl="1"/>
            <a:r>
              <a:rPr lang="en-US" dirty="0"/>
              <a:t>Leadership Engagement</a:t>
            </a:r>
          </a:p>
          <a:p>
            <a:pPr lvl="1"/>
            <a:r>
              <a:rPr lang="en-US" dirty="0"/>
              <a:t>Alignment with healthcare system goals</a:t>
            </a:r>
          </a:p>
          <a:p>
            <a:pPr lvl="1"/>
            <a:r>
              <a:rPr lang="en-US" dirty="0"/>
              <a:t>To </a:t>
            </a:r>
            <a:r>
              <a:rPr lang="en-US" u="sng" dirty="0"/>
              <a:t>attain system level results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08C52-42B6-0947-818A-4E2011D757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09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Focus on processes to increase the productivity of work</a:t>
            </a:r>
          </a:p>
          <a:p>
            <a:r>
              <a:rPr lang="en-US" dirty="0"/>
              <a:t>New way of working</a:t>
            </a:r>
          </a:p>
          <a:p>
            <a:pPr lvl="1"/>
            <a:r>
              <a:rPr lang="en-US" dirty="0"/>
              <a:t>Understanding work as a collection of processes</a:t>
            </a:r>
          </a:p>
          <a:p>
            <a:pPr lvl="1"/>
            <a:r>
              <a:rPr lang="en-US" u="sng" dirty="0"/>
              <a:t>Leaders</a:t>
            </a:r>
            <a:r>
              <a:rPr lang="en-US" dirty="0"/>
              <a:t> making the new way of working attractive</a:t>
            </a:r>
          </a:p>
          <a:p>
            <a:r>
              <a:rPr lang="en-US" dirty="0"/>
              <a:t>Continuous Quality Improvement (CQI)</a:t>
            </a:r>
          </a:p>
          <a:p>
            <a:pPr lvl="1"/>
            <a:r>
              <a:rPr lang="en-US" dirty="0"/>
              <a:t>Each person has 2 Jobs – the job assigned AND to improve the job assigned</a:t>
            </a:r>
          </a:p>
          <a:p>
            <a:pPr lvl="1"/>
            <a:r>
              <a:rPr lang="en-US" u="sng" dirty="0"/>
              <a:t>Role of leaders &amp; managers </a:t>
            </a:r>
            <a:r>
              <a:rPr lang="en-US" dirty="0"/>
              <a:t>in continual improvement</a:t>
            </a:r>
          </a:p>
          <a:p>
            <a:pPr lvl="1"/>
            <a:r>
              <a:rPr lang="en-US" dirty="0"/>
              <a:t>Faithfully employing QI methodology</a:t>
            </a:r>
          </a:p>
          <a:p>
            <a:r>
              <a:rPr lang="en-US" b="1" dirty="0"/>
              <a:t>Use data to improve services</a:t>
            </a:r>
          </a:p>
          <a:p>
            <a:r>
              <a:rPr lang="en-US" u="sng" dirty="0"/>
              <a:t>Set ambitious aims/goals</a:t>
            </a:r>
          </a:p>
          <a:p>
            <a:r>
              <a:rPr lang="en-US" dirty="0"/>
              <a:t>Relentless </a:t>
            </a:r>
            <a:r>
              <a:rPr lang="en-US" u="sng" dirty="0"/>
              <a:t>focus on results</a:t>
            </a:r>
          </a:p>
          <a:p>
            <a:r>
              <a:rPr lang="en-US" u="sng" dirty="0"/>
              <a:t>Use data </a:t>
            </a:r>
            <a:r>
              <a:rPr lang="en-US" dirty="0"/>
              <a:t>to provide the feedback loop</a:t>
            </a:r>
          </a:p>
          <a:p>
            <a:pPr lvl="1"/>
            <a:r>
              <a:rPr lang="en-US" u="sng" dirty="0"/>
              <a:t>Leadership engagement / accountability</a:t>
            </a:r>
          </a:p>
          <a:p>
            <a:pPr lvl="1"/>
            <a:r>
              <a:rPr lang="en-US" dirty="0"/>
              <a:t>Front-line engagement</a:t>
            </a:r>
          </a:p>
          <a:p>
            <a:pPr lvl="1"/>
            <a:r>
              <a:rPr lang="en-US" dirty="0"/>
              <a:t>QI methodology of testing change</a:t>
            </a:r>
          </a:p>
          <a:p>
            <a:pPr lvl="0"/>
            <a:r>
              <a:rPr lang="en-US" b="1" dirty="0"/>
              <a:t>Improve communication</a:t>
            </a:r>
          </a:p>
          <a:p>
            <a:pPr lvl="1"/>
            <a:r>
              <a:rPr lang="en-US" dirty="0"/>
              <a:t>Stakeholder engagement</a:t>
            </a:r>
          </a:p>
          <a:p>
            <a:pPr lvl="1"/>
            <a:r>
              <a:rPr lang="en-US" dirty="0"/>
              <a:t>Leadership Engagement</a:t>
            </a:r>
          </a:p>
          <a:p>
            <a:pPr lvl="1"/>
            <a:r>
              <a:rPr lang="en-US" dirty="0"/>
              <a:t>Alignment with healthcare system goals</a:t>
            </a:r>
          </a:p>
          <a:p>
            <a:pPr lvl="1"/>
            <a:r>
              <a:rPr lang="en-US" dirty="0"/>
              <a:t>To </a:t>
            </a:r>
            <a:r>
              <a:rPr lang="en-US" u="sng" dirty="0"/>
              <a:t>attain system level results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08C52-42B6-0947-818A-4E2011D757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52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552,830 people on a single night in 2018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08C52-42B6-0947-818A-4E2011D757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47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Focus on processes to increase the productivity of work</a:t>
            </a:r>
          </a:p>
          <a:p>
            <a:r>
              <a:rPr lang="en-US" dirty="0"/>
              <a:t>New way of working</a:t>
            </a:r>
          </a:p>
          <a:p>
            <a:pPr lvl="1"/>
            <a:r>
              <a:rPr lang="en-US" dirty="0"/>
              <a:t>Understanding work as a collection of processes</a:t>
            </a:r>
          </a:p>
          <a:p>
            <a:pPr lvl="1"/>
            <a:r>
              <a:rPr lang="en-US" u="sng" dirty="0"/>
              <a:t>Leaders</a:t>
            </a:r>
            <a:r>
              <a:rPr lang="en-US" dirty="0"/>
              <a:t> making the new way of working attractive</a:t>
            </a:r>
          </a:p>
          <a:p>
            <a:r>
              <a:rPr lang="en-US" dirty="0"/>
              <a:t>Continuous Quality Improvement (CQI)</a:t>
            </a:r>
          </a:p>
          <a:p>
            <a:pPr lvl="1"/>
            <a:r>
              <a:rPr lang="en-US" dirty="0"/>
              <a:t>Each person has 2 Jobs – the job assigned AND to improve the job assigned</a:t>
            </a:r>
          </a:p>
          <a:p>
            <a:pPr lvl="1"/>
            <a:r>
              <a:rPr lang="en-US" u="sng" dirty="0"/>
              <a:t>Role of leaders &amp; managers </a:t>
            </a:r>
            <a:r>
              <a:rPr lang="en-US" dirty="0"/>
              <a:t>in continual improvement</a:t>
            </a:r>
          </a:p>
          <a:p>
            <a:pPr lvl="1"/>
            <a:r>
              <a:rPr lang="en-US" dirty="0"/>
              <a:t>Faithfully employing QI methodology</a:t>
            </a:r>
          </a:p>
          <a:p>
            <a:r>
              <a:rPr lang="en-US" b="1" dirty="0"/>
              <a:t>Use data to improve services</a:t>
            </a:r>
          </a:p>
          <a:p>
            <a:r>
              <a:rPr lang="en-US" u="sng" dirty="0"/>
              <a:t>Set ambitious aims/goals</a:t>
            </a:r>
          </a:p>
          <a:p>
            <a:r>
              <a:rPr lang="en-US" dirty="0"/>
              <a:t>Relentless </a:t>
            </a:r>
            <a:r>
              <a:rPr lang="en-US" u="sng" dirty="0"/>
              <a:t>focus on results</a:t>
            </a:r>
          </a:p>
          <a:p>
            <a:r>
              <a:rPr lang="en-US" u="sng" dirty="0"/>
              <a:t>Use data </a:t>
            </a:r>
            <a:r>
              <a:rPr lang="en-US" dirty="0"/>
              <a:t>to provide the feedback loop</a:t>
            </a:r>
          </a:p>
          <a:p>
            <a:pPr lvl="1"/>
            <a:r>
              <a:rPr lang="en-US" u="sng" dirty="0"/>
              <a:t>Leadership engagement / accountability</a:t>
            </a:r>
          </a:p>
          <a:p>
            <a:pPr lvl="1"/>
            <a:r>
              <a:rPr lang="en-US" dirty="0"/>
              <a:t>Front-line engagement</a:t>
            </a:r>
          </a:p>
          <a:p>
            <a:pPr lvl="1"/>
            <a:r>
              <a:rPr lang="en-US" dirty="0"/>
              <a:t>QI methodology of testing change</a:t>
            </a:r>
          </a:p>
          <a:p>
            <a:pPr lvl="0"/>
            <a:r>
              <a:rPr lang="en-US" b="1" dirty="0"/>
              <a:t>Improve communication</a:t>
            </a:r>
          </a:p>
          <a:p>
            <a:pPr lvl="1"/>
            <a:r>
              <a:rPr lang="en-US" dirty="0"/>
              <a:t>Stakeholder engagement</a:t>
            </a:r>
          </a:p>
          <a:p>
            <a:pPr lvl="1"/>
            <a:r>
              <a:rPr lang="en-US" dirty="0"/>
              <a:t>Leadership Engagement</a:t>
            </a:r>
          </a:p>
          <a:p>
            <a:pPr lvl="1"/>
            <a:r>
              <a:rPr lang="en-US" dirty="0"/>
              <a:t>Alignment with healthcare system goals</a:t>
            </a:r>
          </a:p>
          <a:p>
            <a:pPr lvl="1"/>
            <a:r>
              <a:rPr lang="en-US" dirty="0"/>
              <a:t>To </a:t>
            </a:r>
            <a:r>
              <a:rPr lang="en-US" u="sng" dirty="0"/>
              <a:t>attain system level results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08C52-42B6-0947-818A-4E2011D757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58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Focus on processes to increase the productivity of work</a:t>
            </a:r>
          </a:p>
          <a:p>
            <a:r>
              <a:rPr lang="en-US" dirty="0"/>
              <a:t>New way of working</a:t>
            </a:r>
          </a:p>
          <a:p>
            <a:pPr lvl="1"/>
            <a:r>
              <a:rPr lang="en-US" dirty="0"/>
              <a:t>Understanding work as a collection of processes</a:t>
            </a:r>
          </a:p>
          <a:p>
            <a:pPr lvl="1"/>
            <a:r>
              <a:rPr lang="en-US" u="sng" dirty="0"/>
              <a:t>Leaders</a:t>
            </a:r>
            <a:r>
              <a:rPr lang="en-US" dirty="0"/>
              <a:t> making the new way of working attractive</a:t>
            </a:r>
          </a:p>
          <a:p>
            <a:r>
              <a:rPr lang="en-US" dirty="0"/>
              <a:t>Continuous Quality Improvement (CQI)</a:t>
            </a:r>
          </a:p>
          <a:p>
            <a:pPr lvl="1"/>
            <a:r>
              <a:rPr lang="en-US" dirty="0"/>
              <a:t>Each person has 2 Jobs – the job assigned AND to improve the job assigned</a:t>
            </a:r>
          </a:p>
          <a:p>
            <a:pPr lvl="1"/>
            <a:r>
              <a:rPr lang="en-US" u="sng" dirty="0"/>
              <a:t>Role of leaders &amp; managers </a:t>
            </a:r>
            <a:r>
              <a:rPr lang="en-US" dirty="0"/>
              <a:t>in continual improvement</a:t>
            </a:r>
          </a:p>
          <a:p>
            <a:pPr lvl="1"/>
            <a:r>
              <a:rPr lang="en-US" dirty="0"/>
              <a:t>Faithfully employing QI methodology</a:t>
            </a:r>
          </a:p>
          <a:p>
            <a:r>
              <a:rPr lang="en-US" b="1" dirty="0"/>
              <a:t>Use data to improve services</a:t>
            </a:r>
          </a:p>
          <a:p>
            <a:r>
              <a:rPr lang="en-US" u="sng" dirty="0"/>
              <a:t>Set ambitious aims/goals</a:t>
            </a:r>
          </a:p>
          <a:p>
            <a:r>
              <a:rPr lang="en-US" dirty="0"/>
              <a:t>Relentless </a:t>
            </a:r>
            <a:r>
              <a:rPr lang="en-US" u="sng" dirty="0"/>
              <a:t>focus on results</a:t>
            </a:r>
          </a:p>
          <a:p>
            <a:r>
              <a:rPr lang="en-US" u="sng" dirty="0"/>
              <a:t>Use data </a:t>
            </a:r>
            <a:r>
              <a:rPr lang="en-US" dirty="0"/>
              <a:t>to provide the feedback loop</a:t>
            </a:r>
          </a:p>
          <a:p>
            <a:pPr lvl="1"/>
            <a:r>
              <a:rPr lang="en-US" u="sng" dirty="0"/>
              <a:t>Leadership engagement / accountability</a:t>
            </a:r>
          </a:p>
          <a:p>
            <a:pPr lvl="1"/>
            <a:r>
              <a:rPr lang="en-US" dirty="0"/>
              <a:t>Front-line engagement</a:t>
            </a:r>
          </a:p>
          <a:p>
            <a:pPr lvl="1"/>
            <a:r>
              <a:rPr lang="en-US" dirty="0"/>
              <a:t>QI methodology of testing change</a:t>
            </a:r>
          </a:p>
          <a:p>
            <a:pPr lvl="0"/>
            <a:r>
              <a:rPr lang="en-US" b="1" dirty="0"/>
              <a:t>Improve communication</a:t>
            </a:r>
          </a:p>
          <a:p>
            <a:pPr lvl="1"/>
            <a:r>
              <a:rPr lang="en-US" dirty="0"/>
              <a:t>Stakeholder engagement</a:t>
            </a:r>
          </a:p>
          <a:p>
            <a:pPr lvl="1"/>
            <a:r>
              <a:rPr lang="en-US" dirty="0"/>
              <a:t>Leadership Engagement</a:t>
            </a:r>
          </a:p>
          <a:p>
            <a:pPr lvl="1"/>
            <a:r>
              <a:rPr lang="en-US" dirty="0"/>
              <a:t>Alignment with healthcare system goals</a:t>
            </a:r>
          </a:p>
          <a:p>
            <a:pPr lvl="1"/>
            <a:r>
              <a:rPr lang="en-US" dirty="0"/>
              <a:t>To </a:t>
            </a:r>
            <a:r>
              <a:rPr lang="en-US" u="sng" dirty="0"/>
              <a:t>attain system level results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08C52-42B6-0947-818A-4E2011D757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93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</a:t>
            </a:r>
          </a:p>
          <a:p>
            <a:r>
              <a:rPr lang="en-US" dirty="0"/>
              <a:t>MEASURE – without measurement – No improvement</a:t>
            </a:r>
          </a:p>
          <a:p>
            <a:r>
              <a:rPr lang="en-US" dirty="0"/>
              <a:t>ANALYZE – Homelessness</a:t>
            </a:r>
          </a:p>
          <a:p>
            <a:r>
              <a:rPr lang="en-US" dirty="0"/>
              <a:t>Model for Improvement - Big Ambitious Aim – Getting to ZERO – Getting to 100% in Documentation, Reducing Mortality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08C52-42B6-0947-818A-4E2011D757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74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LARC – 2 components</a:t>
            </a:r>
          </a:p>
          <a:p>
            <a:r>
              <a:rPr lang="en-US" dirty="0"/>
              <a:t>The educational content, - material, tools, concepts, skills = the curriculum – includes the content – delivered by PPT, and the Playbook – the resource for tools</a:t>
            </a:r>
          </a:p>
          <a:p>
            <a:r>
              <a:rPr lang="en-US" dirty="0"/>
              <a:t>The model of delivery - # of sessions, timing of sessions, action periods – all = The Delivery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1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9512" y="6356350"/>
            <a:ext cx="440635" cy="365125"/>
          </a:xfrm>
        </p:spPr>
        <p:txBody>
          <a:bodyPr/>
          <a:lstStyle/>
          <a:p>
            <a:fld id="{FB2A763F-E5B9-436E-BBED-1AE01C6D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6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763F-E5B9-436E-BBED-1AE01C6D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31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763F-E5B9-436E-BBED-1AE01C6D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93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3800" y="6468303"/>
            <a:ext cx="374374" cy="253172"/>
          </a:xfrm>
        </p:spPr>
        <p:txBody>
          <a:bodyPr/>
          <a:lstStyle/>
          <a:p>
            <a:fld id="{FB2A763F-E5B9-436E-BBED-1AE01C6D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44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763F-E5B9-436E-BBED-1AE01C6D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3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60426" y="6356350"/>
            <a:ext cx="659296" cy="365125"/>
          </a:xfrm>
        </p:spPr>
        <p:txBody>
          <a:bodyPr/>
          <a:lstStyle/>
          <a:p>
            <a:fld id="{FB2A763F-E5B9-436E-BBED-1AE01C6D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03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763F-E5B9-436E-BBED-1AE01C6D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763F-E5B9-436E-BBED-1AE01C6D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47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763F-E5B9-436E-BBED-1AE01C6D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9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763F-E5B9-436E-BBED-1AE01C6D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4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763F-E5B9-436E-BBED-1AE01C6D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7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201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A763F-E5B9-436E-BBED-1AE01C6D151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83210" y="6267592"/>
            <a:ext cx="2377099" cy="542640"/>
            <a:chOff x="9800530" y="4277"/>
            <a:chExt cx="2377099" cy="542640"/>
          </a:xfrm>
        </p:grpSpPr>
        <p:grpSp>
          <p:nvGrpSpPr>
            <p:cNvPr id="12" name="Group 11"/>
            <p:cNvGrpSpPr/>
            <p:nvPr userDrawn="1"/>
          </p:nvGrpSpPr>
          <p:grpSpPr>
            <a:xfrm>
              <a:off x="9800530" y="48397"/>
              <a:ext cx="1163404" cy="498520"/>
              <a:chOff x="3581400" y="5799471"/>
              <a:chExt cx="1640484" cy="754984"/>
            </a:xfrm>
          </p:grpSpPr>
          <p:pic>
            <p:nvPicPr>
              <p:cNvPr id="8" name="Picture 7" descr="Home Page - &lt;strong&gt;Collaborative&lt;/strong&gt; Practice Solutions"/>
              <p:cNvPicPr>
                <a:picLocks noChangeAspect="1"/>
              </p:cNvPicPr>
              <p:nvPr/>
            </p:nvPicPr>
            <p:blipFill rotWithShape="1"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81400" y="5799471"/>
                <a:ext cx="1640484" cy="754984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4122840" y="6035335"/>
                <a:ext cx="540960" cy="2432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Arial Black" panose="020B0A04020102020204" pitchFamily="34" charset="0"/>
                  </a:rPr>
                  <a:t>LARC</a:t>
                </a:r>
                <a:endParaRPr lang="en-US" sz="9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endParaRPr>
              </a:p>
            </p:txBody>
          </p:sp>
        </p:grpSp>
        <p:pic>
          <p:nvPicPr>
            <p:cNvPr id="10" name="Picture 9" descr="PEPFAR_logo_500x595.jp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37471" y="4277"/>
              <a:ext cx="440158" cy="471390"/>
            </a:xfrm>
            <a:prstGeom prst="rect">
              <a:avLst/>
            </a:prstGeom>
          </p:spPr>
        </p:pic>
        <p:pic>
          <p:nvPicPr>
            <p:cNvPr id="11" name="Picture 10" descr="PHIILogo2C_2016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86570" y="80422"/>
              <a:ext cx="1013496" cy="2526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581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ihi.org/resources/Pages/Publications/ProjectFivesAliveLessonsLearnedGuide.aspx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jO51FBxHOI?feature=oembed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ihi.org/resources/Pages/Publications/ProjectFivesAliveLessonsLearnedGuide.asp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AF42E-0324-CB46-A6AA-33F41DAE98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Taking LARC Quality Improvement to Scale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F7EDFE-B2B4-524E-86C7-ED2F3DD89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97175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Barbara Chase McKinney, MD, MPH</a:t>
            </a:r>
          </a:p>
          <a:p>
            <a:r>
              <a:rPr lang="en-US" dirty="0"/>
              <a:t>Twitter: @BCMcKinneyMD</a:t>
            </a:r>
          </a:p>
          <a:p>
            <a:endParaRPr lang="en-US" dirty="0"/>
          </a:p>
          <a:p>
            <a:r>
              <a:rPr lang="en-US" dirty="0"/>
              <a:t>16 July 2019 ~ Panafric Hotel ~ Nairobi, Kenya</a:t>
            </a:r>
          </a:p>
        </p:txBody>
      </p:sp>
    </p:spTree>
    <p:extLst>
      <p:ext uri="{BB962C8B-B14F-4D97-AF65-F5344CB8AC3E}">
        <p14:creationId xmlns:p14="http://schemas.microsoft.com/office/powerpoint/2010/main" val="1472390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45CC8E-9FE3-D84F-BF87-14D07A33C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9156" y="1079080"/>
            <a:ext cx="3932237" cy="3811588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sz="4800" dirty="0"/>
              <a:t>Homelessness</a:t>
            </a:r>
          </a:p>
          <a:p>
            <a:endParaRPr lang="en-US" sz="4800" dirty="0"/>
          </a:p>
          <a:p>
            <a:r>
              <a:rPr lang="en-US" sz="4800" dirty="0"/>
              <a:t>HIV Viral Load Scale-up</a:t>
            </a:r>
          </a:p>
          <a:p>
            <a:endParaRPr lang="en-US" sz="4800" dirty="0"/>
          </a:p>
          <a:p>
            <a:r>
              <a:rPr lang="en-US" sz="4800" dirty="0"/>
              <a:t>Under-5 Mortality</a:t>
            </a:r>
          </a:p>
        </p:txBody>
      </p:sp>
      <p:sp>
        <p:nvSpPr>
          <p:cNvPr id="4" name="Explosion 2 3">
            <a:extLst>
              <a:ext uri="{FF2B5EF4-FFF2-40B4-BE49-F238E27FC236}">
                <a16:creationId xmlns:a16="http://schemas.microsoft.com/office/drawing/2014/main" id="{5F627782-FAD6-704F-B251-305E7A206BC2}"/>
              </a:ext>
            </a:extLst>
          </p:cNvPr>
          <p:cNvSpPr/>
          <p:nvPr/>
        </p:nvSpPr>
        <p:spPr>
          <a:xfrm>
            <a:off x="5018568" y="-1"/>
            <a:ext cx="6836734" cy="6368903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 Headlines - 3 Very Different Stories</a:t>
            </a:r>
          </a:p>
        </p:txBody>
      </p:sp>
    </p:spTree>
    <p:extLst>
      <p:ext uri="{BB962C8B-B14F-4D97-AF65-F5344CB8AC3E}">
        <p14:creationId xmlns:p14="http://schemas.microsoft.com/office/powerpoint/2010/main" val="3330348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45CC8E-9FE3-D84F-BF87-14D07A33C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9156" y="1079080"/>
            <a:ext cx="3932237" cy="3811588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sz="4800" dirty="0"/>
              <a:t>Homelessness</a:t>
            </a:r>
          </a:p>
          <a:p>
            <a:endParaRPr lang="en-US" sz="4800" dirty="0"/>
          </a:p>
          <a:p>
            <a:r>
              <a:rPr lang="en-US" sz="4800" dirty="0"/>
              <a:t>HIV Viral Load Scale-up</a:t>
            </a:r>
          </a:p>
          <a:p>
            <a:endParaRPr lang="en-US" sz="4800" dirty="0"/>
          </a:p>
          <a:p>
            <a:r>
              <a:rPr lang="en-US" sz="4800" dirty="0"/>
              <a:t>Under-5 Mortality</a:t>
            </a:r>
          </a:p>
        </p:txBody>
      </p:sp>
      <p:sp>
        <p:nvSpPr>
          <p:cNvPr id="4" name="Explosion 2 3">
            <a:extLst>
              <a:ext uri="{FF2B5EF4-FFF2-40B4-BE49-F238E27FC236}">
                <a16:creationId xmlns:a16="http://schemas.microsoft.com/office/drawing/2014/main" id="{5F627782-FAD6-704F-B251-305E7A206BC2}"/>
              </a:ext>
            </a:extLst>
          </p:cNvPr>
          <p:cNvSpPr/>
          <p:nvPr/>
        </p:nvSpPr>
        <p:spPr>
          <a:xfrm>
            <a:off x="5018568" y="-1"/>
            <a:ext cx="6836734" cy="6368903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 Very Different Stories –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ONE SOLUTION</a:t>
            </a:r>
          </a:p>
        </p:txBody>
      </p:sp>
    </p:spTree>
    <p:extLst>
      <p:ext uri="{BB962C8B-B14F-4D97-AF65-F5344CB8AC3E}">
        <p14:creationId xmlns:p14="http://schemas.microsoft.com/office/powerpoint/2010/main" val="1663642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1B933-D8C4-2F43-8757-9FF0267E4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secret sauce for Improvement? For Scale-Up?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3856E-7C1D-A145-8227-239CAE0AC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538" y="1541832"/>
            <a:ext cx="8340923" cy="477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78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10C5DB-4A56-6248-8C10-56AE3F2C9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654" y="202656"/>
            <a:ext cx="6095249" cy="7915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2FEC62-414F-7E46-84D2-5AFDB4ED0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304" y="202656"/>
            <a:ext cx="3855631" cy="6452688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sp>
        <p:nvSpPr>
          <p:cNvPr id="2" name="Donut 1">
            <a:extLst>
              <a:ext uri="{FF2B5EF4-FFF2-40B4-BE49-F238E27FC236}">
                <a16:creationId xmlns:a16="http://schemas.microsoft.com/office/drawing/2014/main" id="{F0E802FB-D2B1-6C48-BF15-493907652C01}"/>
              </a:ext>
            </a:extLst>
          </p:cNvPr>
          <p:cNvSpPr/>
          <p:nvPr/>
        </p:nvSpPr>
        <p:spPr>
          <a:xfrm>
            <a:off x="2741649" y="1701209"/>
            <a:ext cx="3724940" cy="925033"/>
          </a:xfrm>
          <a:prstGeom prst="donut">
            <a:avLst>
              <a:gd name="adj" fmla="val 499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E2A347CB-774E-754D-942C-68EFFAE81ED7}"/>
              </a:ext>
            </a:extLst>
          </p:cNvPr>
          <p:cNvSpPr/>
          <p:nvPr/>
        </p:nvSpPr>
        <p:spPr>
          <a:xfrm>
            <a:off x="2741649" y="694660"/>
            <a:ext cx="3724940" cy="925033"/>
          </a:xfrm>
          <a:prstGeom prst="donut">
            <a:avLst>
              <a:gd name="adj" fmla="val 499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7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6474E-049B-994A-A03B-F4C7DA74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Mapping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D347D-C5BD-F74E-8CE3-40BB6B08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763F-E5B9-436E-BBED-1AE01C6D1512}" type="slidenum">
              <a:rPr lang="en-US" smtClean="0"/>
              <a:t>14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BD5359-F6AA-3C46-A828-A94E57B88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787" y="1690688"/>
            <a:ext cx="6045200" cy="4533900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2485C674-EA22-7F4E-A686-671D5969F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55725"/>
            <a:ext cx="5801784" cy="4351338"/>
          </a:xfrm>
        </p:spPr>
      </p:pic>
      <p:sp>
        <p:nvSpPr>
          <p:cNvPr id="19" name="Oval Callout 18">
            <a:extLst>
              <a:ext uri="{FF2B5EF4-FFF2-40B4-BE49-F238E27FC236}">
                <a16:creationId xmlns:a16="http://schemas.microsoft.com/office/drawing/2014/main" id="{47AF6E1D-7AC1-8542-B8F9-A92C2AE04A50}"/>
              </a:ext>
            </a:extLst>
          </p:cNvPr>
          <p:cNvSpPr/>
          <p:nvPr/>
        </p:nvSpPr>
        <p:spPr>
          <a:xfrm>
            <a:off x="7974419" y="121410"/>
            <a:ext cx="2860158" cy="243040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Before: “I was thinking we were giving quality care.”</a:t>
            </a:r>
          </a:p>
          <a:p>
            <a:pPr algn="ctr"/>
            <a:r>
              <a:rPr lang="en-US" dirty="0"/>
              <a:t>After: “I noticed there was a </a:t>
            </a:r>
            <a:r>
              <a:rPr lang="en-US" u="sng" dirty="0"/>
              <a:t>big gap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81219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10C5DB-4A56-6248-8C10-56AE3F2C9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654" y="202656"/>
            <a:ext cx="6095249" cy="7915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2FEC62-414F-7E46-84D2-5AFDB4ED0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304" y="202656"/>
            <a:ext cx="3855631" cy="6452688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sp>
        <p:nvSpPr>
          <p:cNvPr id="9" name="Donut 8">
            <a:extLst>
              <a:ext uri="{FF2B5EF4-FFF2-40B4-BE49-F238E27FC236}">
                <a16:creationId xmlns:a16="http://schemas.microsoft.com/office/drawing/2014/main" id="{FC3C87BF-B567-A541-90E9-7E69820B4EEB}"/>
              </a:ext>
            </a:extLst>
          </p:cNvPr>
          <p:cNvSpPr/>
          <p:nvPr/>
        </p:nvSpPr>
        <p:spPr>
          <a:xfrm>
            <a:off x="2676304" y="2755309"/>
            <a:ext cx="3724940" cy="925033"/>
          </a:xfrm>
          <a:prstGeom prst="donut">
            <a:avLst>
              <a:gd name="adj" fmla="val 499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11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altLang="en-US" sz="3600" i="1" dirty="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altLang="en-US" sz="3600" i="1" dirty="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n-US" altLang="en-US" sz="3600" i="1" dirty="0">
                <a:ea typeface="ＭＳ Ｐゴシック" charset="-128"/>
              </a:rPr>
              <a:t>”In God we trust, all others must bring DATA.”</a:t>
            </a:r>
          </a:p>
          <a:p>
            <a:pPr marL="3657600" lvl="8" indent="0">
              <a:buNone/>
            </a:pPr>
            <a:r>
              <a:rPr lang="en-US" altLang="en-US" b="1" dirty="0">
                <a:ea typeface="ＭＳ Ｐゴシック" charset="-128"/>
              </a:rPr>
              <a:t>                                           W Edwards Deming  (1900-1993)</a:t>
            </a:r>
            <a:r>
              <a:rPr lang="en-US" altLang="en-US" b="1" i="1" dirty="0">
                <a:ea typeface="ＭＳ Ｐゴシック" charset="-128"/>
              </a:rPr>
              <a:t> </a:t>
            </a:r>
            <a:endParaRPr lang="en-US" altLang="en-US" dirty="0">
              <a:ea typeface="ＭＳ Ｐゴシック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43" y="987425"/>
            <a:ext cx="3358896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81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43EC1-02FA-1649-843D-6BDB48015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Zero - Homelessness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D0EFC65B-9E23-F74E-8EFD-7768431E2F88}"/>
              </a:ext>
            </a:extLst>
          </p:cNvPr>
          <p:cNvSpPr/>
          <p:nvPr/>
        </p:nvSpPr>
        <p:spPr>
          <a:xfrm>
            <a:off x="3716799" y="1395740"/>
            <a:ext cx="5519350" cy="469556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“…And have learned, 21st century skills, like </a:t>
            </a:r>
            <a:r>
              <a:rPr lang="en-US" sz="3200" b="1" dirty="0">
                <a:solidFill>
                  <a:schemeClr val="accent2"/>
                </a:solidFill>
              </a:rPr>
              <a:t>using data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for problem-solving, not for judgment, and </a:t>
            </a:r>
            <a:r>
              <a:rPr lang="en-US" sz="3200" b="1" dirty="0">
                <a:solidFill>
                  <a:schemeClr val="accent2"/>
                </a:solidFill>
              </a:rPr>
              <a:t>quality improvement.</a:t>
            </a:r>
            <a:r>
              <a:rPr lang="en-US" sz="3200" dirty="0"/>
              <a:t> ”</a:t>
            </a:r>
          </a:p>
        </p:txBody>
      </p:sp>
    </p:spTree>
    <p:extLst>
      <p:ext uri="{BB962C8B-B14F-4D97-AF65-F5344CB8AC3E}">
        <p14:creationId xmlns:p14="http://schemas.microsoft.com/office/powerpoint/2010/main" val="798395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10C5DB-4A56-6248-8C10-56AE3F2C9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654" y="202656"/>
            <a:ext cx="6095249" cy="7915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2FEC62-414F-7E46-84D2-5AFDB4ED0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304" y="202656"/>
            <a:ext cx="3855631" cy="6452688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60041743-0B6A-7547-81E8-7B7958DF8086}"/>
              </a:ext>
            </a:extLst>
          </p:cNvPr>
          <p:cNvSpPr/>
          <p:nvPr/>
        </p:nvSpPr>
        <p:spPr>
          <a:xfrm>
            <a:off x="2676304" y="3961809"/>
            <a:ext cx="3724940" cy="925033"/>
          </a:xfrm>
          <a:prstGeom prst="donut">
            <a:avLst>
              <a:gd name="adj" fmla="val 499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81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97966-A818-9344-A988-DD50375FD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2E9D1-6DB2-A84A-90BB-1C80C5E93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763F-E5B9-436E-BBED-1AE01C6D1512}" type="slidenum">
              <a:rPr lang="en-US" smtClean="0"/>
              <a:t>19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F31B7C7-AB5D-7244-B9CA-0498ACF0D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9" y="480615"/>
            <a:ext cx="7862359" cy="589676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23DCF1-9CA2-6D4C-979C-1AB52442A978}"/>
              </a:ext>
            </a:extLst>
          </p:cNvPr>
          <p:cNvSpPr txBox="1"/>
          <p:nvPr/>
        </p:nvSpPr>
        <p:spPr>
          <a:xfrm>
            <a:off x="838200" y="2372498"/>
            <a:ext cx="19843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Multidisciplinary</a:t>
            </a:r>
          </a:p>
          <a:p>
            <a:endParaRPr lang="en-US" dirty="0"/>
          </a:p>
          <a:p>
            <a:r>
              <a:rPr lang="en-US" dirty="0"/>
              <a:t>Laboratory-Clinical </a:t>
            </a:r>
          </a:p>
          <a:p>
            <a:r>
              <a:rPr lang="en-US" dirty="0"/>
              <a:t>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44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35F65-C331-7B4A-8728-4E1B4A86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Outcome: </a:t>
            </a:r>
            <a:br>
              <a:rPr lang="en-US" dirty="0"/>
            </a:br>
            <a:r>
              <a:rPr lang="en-US" dirty="0"/>
              <a:t>Kenya will scale-up the LARC Quality Improvement Methodology  </a:t>
            </a:r>
            <a:br>
              <a:rPr lang="en-US" dirty="0"/>
            </a:br>
            <a:r>
              <a:rPr lang="en-US" sz="4000" dirty="0"/>
              <a:t>Applied to the HIV Viral Load Cascade and other health priorities</a:t>
            </a:r>
          </a:p>
        </p:txBody>
      </p:sp>
    </p:spTree>
    <p:extLst>
      <p:ext uri="{BB962C8B-B14F-4D97-AF65-F5344CB8AC3E}">
        <p14:creationId xmlns:p14="http://schemas.microsoft.com/office/powerpoint/2010/main" val="4293471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10C5DB-4A56-6248-8C10-56AE3F2C9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654" y="202656"/>
            <a:ext cx="6095249" cy="7915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2FEC62-414F-7E46-84D2-5AFDB4ED0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304" y="202656"/>
            <a:ext cx="3855631" cy="6452688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8C78E15F-F312-8346-AAA3-91CFF14631F1}"/>
              </a:ext>
            </a:extLst>
          </p:cNvPr>
          <p:cNvSpPr/>
          <p:nvPr/>
        </p:nvSpPr>
        <p:spPr>
          <a:xfrm>
            <a:off x="2605958" y="5015909"/>
            <a:ext cx="3724940" cy="925033"/>
          </a:xfrm>
          <a:prstGeom prst="donut">
            <a:avLst>
              <a:gd name="adj" fmla="val 499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2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10C5DB-4A56-6248-8C10-56AE3F2C9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654" y="202656"/>
            <a:ext cx="6095249" cy="7915733"/>
          </a:xfrm>
          <a:prstGeom prst="rect">
            <a:avLst/>
          </a:prstGeom>
        </p:spPr>
      </p:pic>
      <p:sp>
        <p:nvSpPr>
          <p:cNvPr id="2" name="Explosion 2 1">
            <a:extLst>
              <a:ext uri="{FF2B5EF4-FFF2-40B4-BE49-F238E27FC236}">
                <a16:creationId xmlns:a16="http://schemas.microsoft.com/office/drawing/2014/main" id="{37B54491-F3F9-7F49-9D2B-102A612928C3}"/>
              </a:ext>
            </a:extLst>
          </p:cNvPr>
          <p:cNvSpPr/>
          <p:nvPr/>
        </p:nvSpPr>
        <p:spPr>
          <a:xfrm>
            <a:off x="617838" y="1013253"/>
            <a:ext cx="6095249" cy="4522574"/>
          </a:xfrm>
          <a:prstGeom prst="irregularSeal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31+ </a:t>
            </a:r>
            <a:r>
              <a:rPr lang="en-US" sz="3200" b="1" dirty="0"/>
              <a:t>Quality Improvement Tools</a:t>
            </a:r>
          </a:p>
        </p:txBody>
      </p:sp>
    </p:spTree>
    <p:extLst>
      <p:ext uri="{BB962C8B-B14F-4D97-AF65-F5344CB8AC3E}">
        <p14:creationId xmlns:p14="http://schemas.microsoft.com/office/powerpoint/2010/main" val="1342376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10C5DB-4A56-6248-8C10-56AE3F2C9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654" y="202656"/>
            <a:ext cx="6095249" cy="7915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975DDF-4448-7D45-93CC-D365B8084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558800"/>
            <a:ext cx="6032028" cy="2353962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BEEAD1-3555-C649-B337-61A52CAF4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115" y="3378200"/>
            <a:ext cx="3797300" cy="2870200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7FFA34-15E2-7B48-8962-136A196B0E0C}"/>
              </a:ext>
            </a:extLst>
          </p:cNvPr>
          <p:cNvSpPr txBox="1"/>
          <p:nvPr/>
        </p:nvSpPr>
        <p:spPr>
          <a:xfrm>
            <a:off x="5646806" y="4013956"/>
            <a:ext cx="898387" cy="92333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Aim</a:t>
            </a:r>
          </a:p>
          <a:p>
            <a:r>
              <a:rPr lang="en-US" dirty="0"/>
              <a:t>Metric</a:t>
            </a:r>
          </a:p>
          <a:p>
            <a:r>
              <a:rPr lang="en-US" dirty="0"/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48781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825419" y="1668379"/>
            <a:ext cx="7049742" cy="4704347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32347" y="1660358"/>
            <a:ext cx="4439653" cy="4704347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23185-93B3-EF46-A6CC-C8F064DC4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93" y="909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Curriculum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/>
              <a:t>Delivery Model = Outcome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17959" y="4343400"/>
            <a:ext cx="1553477" cy="2010503"/>
            <a:chOff x="1517959" y="4343400"/>
            <a:chExt cx="1553477" cy="20105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AB49B95-4321-0D40-9E61-B74F1866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59" y="4343400"/>
              <a:ext cx="1553477" cy="20061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563881" y="5707572"/>
              <a:ext cx="13712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WORKBOOK</a:t>
              </a:r>
            </a:p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(QI TOOLS)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9083" t="5094" r="4348" b="3339"/>
          <a:stretch/>
        </p:blipFill>
        <p:spPr>
          <a:xfrm>
            <a:off x="874290" y="2303468"/>
            <a:ext cx="2941028" cy="19783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41516" y="1780250"/>
            <a:ext cx="1827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Curriculum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6500811" y="1824205"/>
            <a:ext cx="3814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Program Delivery Model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69898" y="3055955"/>
            <a:ext cx="3260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 Black" panose="020B0A04020102020204" pitchFamily="34" charset="0"/>
              </a:rPr>
              <a:t>QI Concepts/Skills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765" t="25332" b="7551"/>
          <a:stretch/>
        </p:blipFill>
        <p:spPr>
          <a:xfrm>
            <a:off x="4953046" y="2599301"/>
            <a:ext cx="6794487" cy="2638097"/>
          </a:xfrm>
          <a:prstGeom prst="rect">
            <a:avLst/>
          </a:prstGeom>
        </p:spPr>
      </p:pic>
      <p:sp>
        <p:nvSpPr>
          <p:cNvPr id="7" name="Donut 6">
            <a:extLst>
              <a:ext uri="{FF2B5EF4-FFF2-40B4-BE49-F238E27FC236}">
                <a16:creationId xmlns:a16="http://schemas.microsoft.com/office/drawing/2014/main" id="{2D7EA55D-056B-0D49-BB90-C75A6E5C7BD1}"/>
              </a:ext>
            </a:extLst>
          </p:cNvPr>
          <p:cNvSpPr/>
          <p:nvPr/>
        </p:nvSpPr>
        <p:spPr>
          <a:xfrm>
            <a:off x="7784757" y="90940"/>
            <a:ext cx="2530368" cy="1268303"/>
          </a:xfrm>
          <a:prstGeom prst="donut">
            <a:avLst>
              <a:gd name="adj" fmla="val 939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4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3C8EB-3F5E-3B41-9F79-1160B2C65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114" y="264641"/>
            <a:ext cx="4854661" cy="238533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57FAF9-5DA6-8243-8EAA-AF6346DB3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041" y="3722870"/>
            <a:ext cx="4167150" cy="238533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390790-975C-6B4C-8EAA-47FA10B5A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29" y="3711873"/>
            <a:ext cx="3691406" cy="238533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8B076F-EC7F-A243-BFD1-B7E910E43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439" y="264641"/>
            <a:ext cx="4770669" cy="238533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FD4CA3-81D4-3448-9B58-40589D2AEF20}"/>
              </a:ext>
            </a:extLst>
          </p:cNvPr>
          <p:cNvSpPr txBox="1"/>
          <p:nvPr/>
        </p:nvSpPr>
        <p:spPr>
          <a:xfrm>
            <a:off x="3390966" y="2852260"/>
            <a:ext cx="522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Direct Assistance Sites (5)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D4D16B-62C1-C24B-B653-7CC2909D47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1635" y="3722871"/>
            <a:ext cx="3614162" cy="238533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2632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DD2EAD-E34D-CF4E-8542-EDF7819E5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54" y="444841"/>
            <a:ext cx="3838715" cy="232377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F1FCB1-03D0-DB40-8542-22F49575B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487" y="444841"/>
            <a:ext cx="3329026" cy="232377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2AC61B-4A48-0A48-9B94-828491804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131" y="444841"/>
            <a:ext cx="3691381" cy="231211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E0B9C2-ABEA-1B49-8F4B-442BBE72B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952" y="3776175"/>
            <a:ext cx="3697917" cy="232377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698D9C-7F2F-8841-A7FA-6EE3FACE2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4548" y="3776174"/>
            <a:ext cx="3595583" cy="232377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4810AE-2CD0-924B-A66B-EFF3EB9AF1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2810" y="3787832"/>
            <a:ext cx="3595583" cy="231211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98D523-225C-A443-8117-603D5B700460}"/>
              </a:ext>
            </a:extLst>
          </p:cNvPr>
          <p:cNvSpPr txBox="1"/>
          <p:nvPr/>
        </p:nvSpPr>
        <p:spPr>
          <a:xfrm>
            <a:off x="3678030" y="2901041"/>
            <a:ext cx="4835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Remote Assistance Sites (6)</a:t>
            </a:r>
          </a:p>
        </p:txBody>
      </p:sp>
    </p:spTree>
    <p:extLst>
      <p:ext uri="{BB962C8B-B14F-4D97-AF65-F5344CB8AC3E}">
        <p14:creationId xmlns:p14="http://schemas.microsoft.com/office/powerpoint/2010/main" val="549481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AB429-6B27-E649-A3F8-720090515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68" y="1432647"/>
            <a:ext cx="10515600" cy="2852737"/>
          </a:xfrm>
        </p:spPr>
        <p:txBody>
          <a:bodyPr/>
          <a:lstStyle/>
          <a:p>
            <a:r>
              <a:rPr lang="en-US" i="1" dirty="0"/>
              <a:t>Project Fives Alive!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1AFED-A0A6-664C-82E4-5A807F108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385809"/>
            <a:ext cx="10972223" cy="150018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Lessons Learned from Ghana’s </a:t>
            </a:r>
            <a:r>
              <a:rPr lang="en-US" sz="3200" i="1" dirty="0">
                <a:solidFill>
                  <a:schemeClr val="tx1"/>
                </a:solidFill>
              </a:rPr>
              <a:t>Project Fives Alive!: </a:t>
            </a:r>
          </a:p>
          <a:p>
            <a:r>
              <a:rPr lang="en-US" sz="3200" dirty="0">
                <a:solidFill>
                  <a:schemeClr val="tx1"/>
                </a:solidFill>
              </a:rPr>
              <a:t>A practical guide for designing and executing large-scale improvement initiatives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5F3B4F-9971-524C-9A3B-243A089A8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718" y="1432647"/>
            <a:ext cx="3073400" cy="246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AD1D9-0DB6-CE46-A196-B9A4628CA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568" y="341168"/>
            <a:ext cx="2171700" cy="787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CED63B-F0C9-CE41-998E-6C5081A47FAD}"/>
              </a:ext>
            </a:extLst>
          </p:cNvPr>
          <p:cNvSpPr txBox="1"/>
          <p:nvPr/>
        </p:nvSpPr>
        <p:spPr>
          <a:xfrm>
            <a:off x="2801415" y="6050349"/>
            <a:ext cx="9002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http://www.ihi.org/resources/Pages/Publications/ProjectFivesAliveLessonsLearnedGuide.aspx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063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FDBE6-AB44-774A-A313-A126D53AB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ED657-B33F-994F-8BE4-01556E408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QI Approach Actually Makes a Difference</a:t>
            </a:r>
          </a:p>
          <a:p>
            <a:pPr lvl="1"/>
            <a:r>
              <a:rPr lang="en-US" dirty="0"/>
              <a:t>Leaders &amp; Managers create a platform for change</a:t>
            </a:r>
          </a:p>
          <a:p>
            <a:pPr lvl="1"/>
            <a:r>
              <a:rPr lang="en-US" dirty="0"/>
              <a:t>Front-line workers are </a:t>
            </a:r>
            <a:r>
              <a:rPr lang="en-US" b="1" dirty="0"/>
              <a:t>empowered</a:t>
            </a:r>
            <a:r>
              <a:rPr lang="en-US" dirty="0"/>
              <a:t> to develop, test, and implement their own innovative </a:t>
            </a:r>
            <a:r>
              <a:rPr lang="en-US" u="sng" dirty="0"/>
              <a:t>local solutions </a:t>
            </a:r>
            <a:r>
              <a:rPr lang="en-US" dirty="0"/>
              <a:t>using </a:t>
            </a:r>
            <a:r>
              <a:rPr lang="en-US" u="sng" dirty="0"/>
              <a:t>local data </a:t>
            </a:r>
            <a:r>
              <a:rPr lang="en-US" dirty="0"/>
              <a:t>to assess the effect of these changes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33837D-50DA-314B-A2D9-AEA179B65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33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ED08A-CB63-1248-9038-654F3079D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Project Fives Alive!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Lessons Learned Publication</a:t>
            </a:r>
          </a:p>
        </p:txBody>
      </p:sp>
      <p:pic>
        <p:nvPicPr>
          <p:cNvPr id="4" name="Online Media 3" descr="An introduction to the Project Fives Alive! guide for large-scale improvement initiatives">
            <a:hlinkClick r:id="" action="ppaction://media"/>
            <a:extLst>
              <a:ext uri="{FF2B5EF4-FFF2-40B4-BE49-F238E27FC236}">
                <a16:creationId xmlns:a16="http://schemas.microsoft.com/office/drawing/2014/main" id="{F9D60170-5D19-714B-A79C-B1737AA9631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8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E3D20-5708-6F46-8EF0-6734A473B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Report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16C53BF-5858-E241-9763-A75ED5CBCA7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990601" y="767358"/>
          <a:ext cx="11666839" cy="5905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93EF21C-20BB-644C-AB15-74C9173531CB}"/>
              </a:ext>
            </a:extLst>
          </p:cNvPr>
          <p:cNvSpPr txBox="1"/>
          <p:nvPr/>
        </p:nvSpPr>
        <p:spPr>
          <a:xfrm>
            <a:off x="8132494" y="4356307"/>
            <a:ext cx="3029163" cy="1384995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Key Success Factors</a:t>
            </a:r>
          </a:p>
          <a:p>
            <a:r>
              <a:rPr lang="en-US" sz="2800" dirty="0"/>
              <a:t>Key Challenges</a:t>
            </a:r>
          </a:p>
          <a:p>
            <a:r>
              <a:rPr lang="en-US" sz="2800" dirty="0"/>
              <a:t>Recommendations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0EF8B8-6F61-5B4E-A51A-38CCD335AF2D}"/>
              </a:ext>
            </a:extLst>
          </p:cNvPr>
          <p:cNvSpPr txBox="1"/>
          <p:nvPr/>
        </p:nvSpPr>
        <p:spPr>
          <a:xfrm>
            <a:off x="7505849" y="767358"/>
            <a:ext cx="4282454" cy="1323439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What did </a:t>
            </a:r>
            <a:r>
              <a:rPr lang="en-US" sz="2000" i="1" dirty="0"/>
              <a:t>PFA! </a:t>
            </a:r>
            <a:r>
              <a:rPr lang="en-US" sz="2000" dirty="0"/>
              <a:t>get right?</a:t>
            </a:r>
          </a:p>
          <a:p>
            <a:r>
              <a:rPr lang="en-US" sz="2000" dirty="0"/>
              <a:t>What were the major challenges?</a:t>
            </a:r>
          </a:p>
          <a:p>
            <a:r>
              <a:rPr lang="en-US" sz="2000" dirty="0"/>
              <a:t>What useful lessons does P</a:t>
            </a:r>
            <a:r>
              <a:rPr lang="en-US" sz="2000" i="1" dirty="0"/>
              <a:t>FA! </a:t>
            </a:r>
            <a:r>
              <a:rPr lang="en-US" sz="2000" dirty="0"/>
              <a:t>hold for </a:t>
            </a:r>
          </a:p>
          <a:p>
            <a:r>
              <a:rPr lang="en-US" sz="2000" dirty="0"/>
              <a:t>	other large-scale initiatives?</a:t>
            </a:r>
          </a:p>
        </p:txBody>
      </p:sp>
    </p:spTree>
    <p:extLst>
      <p:ext uri="{BB962C8B-B14F-4D97-AF65-F5344CB8AC3E}">
        <p14:creationId xmlns:p14="http://schemas.microsoft.com/office/powerpoint/2010/main" val="129216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5985D-8F19-964F-816C-69B73812D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Stories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FEE18-2886-AD42-8522-F040EFB96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C8EC1-FAEE-2F4F-B35A-9FAABE450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763F-E5B9-436E-BBED-1AE01C6D15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30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81AE9-C173-7E4B-9CF7-422B46F8E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Design: Key Success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B096B-953F-B743-B35E-23BBDE5F6C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Learning System – harvesting what works &amp; what does not work</a:t>
            </a:r>
          </a:p>
          <a:p>
            <a:r>
              <a:rPr lang="en-US" dirty="0"/>
              <a:t>From strong relationships with key stakeholders</a:t>
            </a:r>
          </a:p>
          <a:p>
            <a:r>
              <a:rPr lang="en-US" dirty="0"/>
              <a:t>Scale up the project in a series of “Waves”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B77090-2E5B-2949-8847-58D515D79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2" y="2529274"/>
            <a:ext cx="5564363" cy="34598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69441D-EF21-4942-B28D-DD055D71DF58}"/>
              </a:ext>
            </a:extLst>
          </p:cNvPr>
          <p:cNvGrpSpPr/>
          <p:nvPr/>
        </p:nvGrpSpPr>
        <p:grpSpPr>
          <a:xfrm>
            <a:off x="9196670" y="208915"/>
            <a:ext cx="2053659" cy="2053659"/>
            <a:chOff x="4806589" y="1925815"/>
            <a:chExt cx="2053659" cy="205365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699E6ED-4B89-1D4C-84FD-2C8AFDE28C86}"/>
                </a:ext>
              </a:extLst>
            </p:cNvPr>
            <p:cNvSpPr/>
            <p:nvPr/>
          </p:nvSpPr>
          <p:spPr>
            <a:xfrm>
              <a:off x="4806589" y="1925815"/>
              <a:ext cx="2053659" cy="205365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BE73B848-8FA6-C042-AD86-AF74B1F9957D}"/>
                </a:ext>
              </a:extLst>
            </p:cNvPr>
            <p:cNvSpPr txBox="1"/>
            <p:nvPr/>
          </p:nvSpPr>
          <p:spPr>
            <a:xfrm>
              <a:off x="5107340" y="2226566"/>
              <a:ext cx="1452157" cy="14521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6990" tIns="46990" rIns="46990" bIns="46990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 dirty="0"/>
                <a:t>Project 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562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C18EE-D8ED-A147-B5D1-69594C52D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QI in a disciplined way to drive results</a:t>
            </a:r>
            <a:endParaRPr lang="en-US" i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DDC767-4E24-C54D-AA0E-8EBCF203F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people said about </a:t>
            </a:r>
            <a:r>
              <a:rPr lang="en-US" i="1" dirty="0"/>
              <a:t>PFA!</a:t>
            </a:r>
          </a:p>
          <a:p>
            <a:r>
              <a:rPr lang="en-US" i="1" dirty="0"/>
              <a:t> 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B5158C-DF10-4C40-AE48-04E19F2B6B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88892" y="1681163"/>
            <a:ext cx="5183188" cy="8239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Resist, Resist, Resist…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6684FC4-90AB-404C-8D01-99C98975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88892" y="2505075"/>
            <a:ext cx="5183188" cy="36845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Implement the full suite of QI methods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2BCB6842-B859-C74C-97DB-4D14BBA8F0A2}"/>
              </a:ext>
            </a:extLst>
          </p:cNvPr>
          <p:cNvSpPr/>
          <p:nvPr/>
        </p:nvSpPr>
        <p:spPr>
          <a:xfrm>
            <a:off x="279656" y="2121545"/>
            <a:ext cx="2190234" cy="19112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dirty="0"/>
              <a:t>“Too Intense”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5C49153F-1290-4541-BC93-06265C15FBA2}"/>
              </a:ext>
            </a:extLst>
          </p:cNvPr>
          <p:cNvSpPr/>
          <p:nvPr/>
        </p:nvSpPr>
        <p:spPr>
          <a:xfrm>
            <a:off x="2228934" y="3154192"/>
            <a:ext cx="2800266" cy="19112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dirty="0"/>
              <a:t>We just want people to be able to take a little bit of QI &amp; run with it.”</a:t>
            </a:r>
          </a:p>
        </p:txBody>
      </p:sp>
    </p:spTree>
    <p:extLst>
      <p:ext uri="{BB962C8B-B14F-4D97-AF65-F5344CB8AC3E}">
        <p14:creationId xmlns:p14="http://schemas.microsoft.com/office/powerpoint/2010/main" val="5551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81AE9-C173-7E4B-9CF7-422B46F8E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343"/>
            <a:ext cx="10515600" cy="1325563"/>
          </a:xfrm>
        </p:spPr>
        <p:txBody>
          <a:bodyPr/>
          <a:lstStyle/>
          <a:p>
            <a:r>
              <a:rPr lang="en-US" dirty="0"/>
              <a:t>QI Capacity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B096B-953F-B743-B35E-23BBDE5F6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3384"/>
            <a:ext cx="5785022" cy="542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Key Success Factors</a:t>
            </a:r>
          </a:p>
          <a:p>
            <a:pPr lvl="1"/>
            <a:r>
              <a:rPr lang="en-US" u="sng" dirty="0"/>
              <a:t>Ambitious aims</a:t>
            </a:r>
            <a:endParaRPr lang="en-US" dirty="0"/>
          </a:p>
          <a:p>
            <a:pPr lvl="1"/>
            <a:r>
              <a:rPr lang="en-US" u="sng" dirty="0"/>
              <a:t>QI teams</a:t>
            </a:r>
          </a:p>
          <a:p>
            <a:pPr lvl="1"/>
            <a:r>
              <a:rPr lang="en-US" u="sng" dirty="0"/>
              <a:t>Collaborative model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accelerating peer-to-peer learning</a:t>
            </a:r>
          </a:p>
          <a:p>
            <a:pPr lvl="1"/>
            <a:r>
              <a:rPr lang="en-US" u="sng" dirty="0"/>
              <a:t>Learning Sessions</a:t>
            </a:r>
          </a:p>
          <a:p>
            <a:pPr lvl="1"/>
            <a:r>
              <a:rPr lang="en-US" u="sng" dirty="0"/>
              <a:t>Site Visits</a:t>
            </a:r>
            <a:r>
              <a:rPr lang="en-US" dirty="0"/>
              <a:t> during Action Periods</a:t>
            </a:r>
          </a:p>
          <a:p>
            <a:pPr lvl="1"/>
            <a:r>
              <a:rPr lang="en-US" u="sng" dirty="0"/>
              <a:t>PDSA</a:t>
            </a:r>
            <a:r>
              <a:rPr lang="en-US" dirty="0"/>
              <a:t> on site</a:t>
            </a:r>
          </a:p>
          <a:p>
            <a:pPr lvl="1"/>
            <a:r>
              <a:rPr lang="en-US" u="sng" dirty="0"/>
              <a:t>ID &amp; Scale-up changes</a:t>
            </a:r>
          </a:p>
          <a:p>
            <a:pPr lvl="1"/>
            <a:r>
              <a:rPr lang="en-US" u="sng" dirty="0"/>
              <a:t>Train</a:t>
            </a:r>
            <a:r>
              <a:rPr lang="en-US" dirty="0"/>
              <a:t> partner organizations in QI</a:t>
            </a:r>
          </a:p>
          <a:p>
            <a:endParaRPr lang="en-US" dirty="0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366C067E-FF08-CF43-9F09-79709B1B28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7218817"/>
              </p:ext>
            </p:extLst>
          </p:nvPr>
        </p:nvGraphicFramePr>
        <p:xfrm>
          <a:off x="3730711" y="626311"/>
          <a:ext cx="11282748" cy="5605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3294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81AE9-C173-7E4B-9CF7-422B46F8E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B096B-953F-B743-B35E-23BBDE5F6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3384"/>
            <a:ext cx="5513173" cy="47435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Key Success Factors</a:t>
            </a:r>
          </a:p>
          <a:p>
            <a:pPr lvl="1"/>
            <a:r>
              <a:rPr lang="en-US" u="sng" dirty="0"/>
              <a:t>Create a culture driven by data &amp; measurement for improvement</a:t>
            </a:r>
          </a:p>
          <a:p>
            <a:pPr lvl="1"/>
            <a:r>
              <a:rPr lang="en-US" dirty="0"/>
              <a:t>Work to improve data quality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1C58BC5D-E22B-314C-BCFA-B6E9C3893472}"/>
              </a:ext>
            </a:extLst>
          </p:cNvPr>
          <p:cNvGraphicFramePr>
            <a:graphicFrameLocks/>
          </p:cNvGraphicFramePr>
          <p:nvPr/>
        </p:nvGraphicFramePr>
        <p:xfrm>
          <a:off x="3731742" y="472732"/>
          <a:ext cx="11282748" cy="5605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841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81AE9-C173-7E4B-9CF7-422B46F8E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B096B-953F-B743-B35E-23BBDE5F6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944762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Key Success Factors</a:t>
            </a:r>
          </a:p>
          <a:p>
            <a:pPr lvl="1"/>
            <a:r>
              <a:rPr lang="en-US" dirty="0"/>
              <a:t>Strategic </a:t>
            </a:r>
            <a:r>
              <a:rPr lang="en-US" u="sng" dirty="0"/>
              <a:t>Communications Plan</a:t>
            </a:r>
            <a:endParaRPr lang="en-US" dirty="0"/>
          </a:p>
          <a:p>
            <a:pPr lvl="1"/>
            <a:r>
              <a:rPr lang="en-US" dirty="0"/>
              <a:t>Establish a system to </a:t>
            </a:r>
            <a:r>
              <a:rPr lang="en-US" u="sng" dirty="0"/>
              <a:t>harvest &amp;</a:t>
            </a:r>
            <a:r>
              <a:rPr lang="en-US" dirty="0"/>
              <a:t> </a:t>
            </a:r>
            <a:r>
              <a:rPr lang="en-US" u="sng" dirty="0"/>
              <a:t>disseminate learning</a:t>
            </a:r>
          </a:p>
          <a:p>
            <a:pPr lvl="1"/>
            <a:r>
              <a:rPr lang="en-US" dirty="0"/>
              <a:t>Make it a </a:t>
            </a:r>
            <a:r>
              <a:rPr lang="en-US" u="sng" dirty="0"/>
              <a:t>priority to tell your story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D8633172-8F11-7142-BCC5-BDCFBC138E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4442"/>
              </p:ext>
            </p:extLst>
          </p:nvPr>
        </p:nvGraphicFramePr>
        <p:xfrm>
          <a:off x="3310581" y="571586"/>
          <a:ext cx="11282748" cy="5605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3728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81AE9-C173-7E4B-9CF7-422B46F8E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B096B-953F-B743-B35E-23BBDE5F6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568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Key Success Factors</a:t>
            </a:r>
          </a:p>
          <a:p>
            <a:pPr lvl="1"/>
            <a:r>
              <a:rPr lang="en-US" dirty="0"/>
              <a:t>Leaders </a:t>
            </a:r>
            <a:r>
              <a:rPr lang="en-US" u="sng" dirty="0"/>
              <a:t>set the pace</a:t>
            </a:r>
          </a:p>
          <a:p>
            <a:pPr lvl="1"/>
            <a:r>
              <a:rPr lang="en-US" dirty="0"/>
              <a:t>Leaders promote </a:t>
            </a:r>
            <a:r>
              <a:rPr lang="en-US" u="sng" dirty="0"/>
              <a:t>enthusiasm</a:t>
            </a:r>
            <a:r>
              <a:rPr lang="en-US" dirty="0"/>
              <a:t>, </a:t>
            </a:r>
            <a:r>
              <a:rPr lang="en-US" u="sng" dirty="0"/>
              <a:t>celebrate successes</a:t>
            </a:r>
            <a:r>
              <a:rPr lang="en-US" dirty="0"/>
              <a:t>, &amp; </a:t>
            </a:r>
            <a:r>
              <a:rPr lang="en-US" u="sng" dirty="0"/>
              <a:t>build teams</a:t>
            </a:r>
            <a:endParaRPr lang="en-US" dirty="0"/>
          </a:p>
          <a:p>
            <a:pPr lvl="1"/>
            <a:r>
              <a:rPr lang="en-US" dirty="0"/>
              <a:t>Leaders maintain a relentless </a:t>
            </a:r>
            <a:r>
              <a:rPr lang="en-US" u="sng" dirty="0"/>
              <a:t>focus on results &amp; data</a:t>
            </a:r>
          </a:p>
          <a:p>
            <a:pPr lvl="1"/>
            <a:r>
              <a:rPr lang="en-US" dirty="0"/>
              <a:t>Key leaders need </a:t>
            </a:r>
            <a:r>
              <a:rPr lang="en-US" u="sng" dirty="0"/>
              <a:t>expertise in QI methodology</a:t>
            </a:r>
          </a:p>
          <a:p>
            <a:pPr lvl="1"/>
            <a:r>
              <a:rPr lang="en-US" u="sng" dirty="0"/>
              <a:t>Empower people</a:t>
            </a:r>
            <a:r>
              <a:rPr lang="en-US" dirty="0"/>
              <a:t> on the team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2035FC74-E9F9-5A49-885B-99387E3763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281872"/>
              </p:ext>
            </p:extLst>
          </p:nvPr>
        </p:nvGraphicFramePr>
        <p:xfrm>
          <a:off x="3534034" y="479511"/>
          <a:ext cx="11282748" cy="5605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7182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C1EBC-723C-1145-A3AC-BDE7C8827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 now?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117EE-F0B0-DB45-9EE5-0CA73135F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8C01F-5887-014A-94C1-8961BDAD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763F-E5B9-436E-BBED-1AE01C6D151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16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56613-00CF-F04E-AAEF-67C1DC1E1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46886"/>
          </a:xfrm>
        </p:spPr>
        <p:txBody>
          <a:bodyPr/>
          <a:lstStyle/>
          <a:p>
            <a:r>
              <a:rPr lang="en-US" dirty="0"/>
              <a:t>Celebrate LARC Successes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42A39-D1CF-2348-8D92-9489FC535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924" y="1136823"/>
            <a:ext cx="7348151" cy="551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613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617BD-F12D-8344-A3C6-80EEC1D8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Celebrate Success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1279D8-6565-7340-813E-73657BAE3F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6988" y="1482812"/>
            <a:ext cx="5588171" cy="285719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10CD614-DA01-9846-A3B9-1F96BAC24A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83410" y="3499154"/>
            <a:ext cx="5679549" cy="285719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ADA024-5070-E74E-834A-EC44E3DEE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763F-E5B9-436E-BBED-1AE01C6D151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304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88175-605F-B14D-A46D-74A13F9BA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it the way forward?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0D9AC-A82D-6C49-971F-5F9DA9E4A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897A0-DEB6-B04E-977F-95C62DBB4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763F-E5B9-436E-BBED-1AE01C6D151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75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D6FCA-358B-7B47-AFC8-F3DD691B0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6824" y="1523206"/>
            <a:ext cx="3932237" cy="3811588"/>
          </a:xfrm>
        </p:spPr>
        <p:txBody>
          <a:bodyPr>
            <a:normAutofit/>
          </a:bodyPr>
          <a:lstStyle/>
          <a:p>
            <a:r>
              <a:rPr lang="en-US" sz="4800" dirty="0"/>
              <a:t>Chronic Homelessness in several US Cities drops to ZERO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33C968-765A-8945-9F29-81BCF0351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368" y="1142817"/>
            <a:ext cx="6727901" cy="392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945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6CE50-41C0-F44C-9944-D03E7FA8C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849"/>
            <a:ext cx="10515600" cy="1325563"/>
          </a:xfrm>
        </p:spPr>
        <p:txBody>
          <a:bodyPr/>
          <a:lstStyle/>
          <a:p>
            <a:r>
              <a:rPr lang="en-US" dirty="0"/>
              <a:t>Next Step – Scaling-Up LARC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81CC19-89D6-EE4A-A0E8-1942236C6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308" y="1080615"/>
            <a:ext cx="7529384" cy="56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10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35F65-C331-7B4A-8728-4E1B4A86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Outcome: </a:t>
            </a:r>
            <a:br>
              <a:rPr lang="en-US" dirty="0"/>
            </a:br>
            <a:r>
              <a:rPr lang="en-US" dirty="0"/>
              <a:t>Kenya will scale-up the LARC Quality Improvement Methodology  </a:t>
            </a:r>
            <a:br>
              <a:rPr lang="en-US" dirty="0"/>
            </a:br>
            <a:r>
              <a:rPr lang="en-US" sz="4000" dirty="0"/>
              <a:t>Applied to the HIV Viral Load Cascade and other health priorities</a:t>
            </a:r>
          </a:p>
        </p:txBody>
      </p:sp>
    </p:spTree>
    <p:extLst>
      <p:ext uri="{BB962C8B-B14F-4D97-AF65-F5344CB8AC3E}">
        <p14:creationId xmlns:p14="http://schemas.microsoft.com/office/powerpoint/2010/main" val="31085153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7A328-4849-DD45-8561-9E07F181C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5FB84-FE06-1947-B29F-E47F681914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Leveraging the LARC Experience toward Scale-Up</a:t>
            </a:r>
          </a:p>
        </p:txBody>
      </p:sp>
    </p:spTree>
    <p:extLst>
      <p:ext uri="{BB962C8B-B14F-4D97-AF65-F5344CB8AC3E}">
        <p14:creationId xmlns:p14="http://schemas.microsoft.com/office/powerpoint/2010/main" val="34417233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1B933-D8C4-2F43-8757-9FF0267E4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secret sauce for Improvement? For Scale-Up?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3856E-7C1D-A145-8227-239CAE0AC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538" y="1690688"/>
            <a:ext cx="8340923" cy="477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894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8BA150-3AA3-4C48-A346-2002E4AA7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904" y="0"/>
            <a:ext cx="378235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675785-AAE7-8A46-B977-78ED59811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681" y="1402491"/>
            <a:ext cx="6096000" cy="283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820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1F5B8-22A5-334F-8DB8-DAA32C824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ingredients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824187-45DE-854D-85F0-A4DC536316DD}"/>
              </a:ext>
            </a:extLst>
          </p:cNvPr>
          <p:cNvSpPr txBox="1"/>
          <p:nvPr/>
        </p:nvSpPr>
        <p:spPr>
          <a:xfrm>
            <a:off x="7834184" y="5546926"/>
            <a:ext cx="3237470" cy="461665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Strategic Hard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FF09B-4F43-E847-8215-293F4CABD377}"/>
              </a:ext>
            </a:extLst>
          </p:cNvPr>
          <p:cNvSpPr txBox="1"/>
          <p:nvPr/>
        </p:nvSpPr>
        <p:spPr>
          <a:xfrm>
            <a:off x="7834184" y="3758257"/>
            <a:ext cx="3237470" cy="461665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Using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C1B983-13AD-7E44-95EC-E114986CFD66}"/>
              </a:ext>
            </a:extLst>
          </p:cNvPr>
          <p:cNvSpPr txBox="1"/>
          <p:nvPr/>
        </p:nvSpPr>
        <p:spPr>
          <a:xfrm>
            <a:off x="7856838" y="2685250"/>
            <a:ext cx="3237470" cy="830997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Relentless Focus on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92CE7-5F17-8E42-B2F7-B952317EB490}"/>
              </a:ext>
            </a:extLst>
          </p:cNvPr>
          <p:cNvSpPr txBox="1"/>
          <p:nvPr/>
        </p:nvSpPr>
        <p:spPr>
          <a:xfrm>
            <a:off x="7834184" y="4463828"/>
            <a:ext cx="3237470" cy="830997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Quality Improvement Methodology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C0A4AC-1606-174C-AAFF-0D4FE91BB37F}"/>
              </a:ext>
            </a:extLst>
          </p:cNvPr>
          <p:cNvSpPr txBox="1"/>
          <p:nvPr/>
        </p:nvSpPr>
        <p:spPr>
          <a:xfrm>
            <a:off x="7856838" y="849409"/>
            <a:ext cx="3237470" cy="461665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Empowered CQI Teams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3E6DC1-2CA5-F14A-95D2-51629FC1EE95}"/>
              </a:ext>
            </a:extLst>
          </p:cNvPr>
          <p:cNvSpPr txBox="1"/>
          <p:nvPr/>
        </p:nvSpPr>
        <p:spPr>
          <a:xfrm>
            <a:off x="7856838" y="1590639"/>
            <a:ext cx="3237470" cy="830997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Learning Platform – Learning Collaborative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7FBA002-8F7F-9749-BC87-25E1173E6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5527" y="1465223"/>
            <a:ext cx="8106797" cy="46457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7E0AA1-D55D-2E4D-A7F9-FF7927BA43B7}"/>
              </a:ext>
            </a:extLst>
          </p:cNvPr>
          <p:cNvSpPr txBox="1"/>
          <p:nvPr/>
        </p:nvSpPr>
        <p:spPr>
          <a:xfrm>
            <a:off x="7834184" y="188815"/>
            <a:ext cx="3237470" cy="461665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Leadership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A5AA68-12EA-CA4D-8FC7-3A6CF8C1FF26}"/>
              </a:ext>
            </a:extLst>
          </p:cNvPr>
          <p:cNvSpPr txBox="1"/>
          <p:nvPr/>
        </p:nvSpPr>
        <p:spPr>
          <a:xfrm>
            <a:off x="7834184" y="6207520"/>
            <a:ext cx="3237470" cy="461665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Believe it is #Solvable</a:t>
            </a:r>
          </a:p>
        </p:txBody>
      </p:sp>
    </p:spTree>
    <p:extLst>
      <p:ext uri="{BB962C8B-B14F-4D97-AF65-F5344CB8AC3E}">
        <p14:creationId xmlns:p14="http://schemas.microsoft.com/office/powerpoint/2010/main" val="110865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E937C-51E6-DB48-B70C-40FA053A5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02" y="457200"/>
            <a:ext cx="3932237" cy="534987"/>
          </a:xfrm>
        </p:spPr>
        <p:txBody>
          <a:bodyPr/>
          <a:lstStyle/>
          <a:p>
            <a:r>
              <a:rPr lang="en-US" b="1" dirty="0"/>
              <a:t>Resources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205150-479F-214D-8C5C-49B78EB71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356" y="2220812"/>
            <a:ext cx="3048191" cy="3749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8F9B0F-EEE3-1B44-BC4F-3CE57DE6B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322" y="444499"/>
            <a:ext cx="3574322" cy="29845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ABD283-99F9-FB4E-94E7-49D2FCB9F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679" y="3216348"/>
            <a:ext cx="4000500" cy="3302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1FFB16-575B-4148-979E-0DE15E0F4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5666" y="992187"/>
            <a:ext cx="4554219" cy="2436812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BF0B95-B920-7E43-86F8-593D76F8EC28}"/>
              </a:ext>
            </a:extLst>
          </p:cNvPr>
          <p:cNvSpPr txBox="1"/>
          <p:nvPr/>
        </p:nvSpPr>
        <p:spPr>
          <a:xfrm>
            <a:off x="5241631" y="1245648"/>
            <a:ext cx="2340685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LARCCQI.org</a:t>
            </a:r>
          </a:p>
        </p:txBody>
      </p:sp>
    </p:spTree>
    <p:extLst>
      <p:ext uri="{BB962C8B-B14F-4D97-AF65-F5344CB8AC3E}">
        <p14:creationId xmlns:p14="http://schemas.microsoft.com/office/powerpoint/2010/main" val="13035050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63679-F8E5-ED46-AC44-625C7F846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808215" cy="2852737"/>
          </a:xfrm>
        </p:spPr>
        <p:txBody>
          <a:bodyPr/>
          <a:lstStyle/>
          <a:p>
            <a:r>
              <a:rPr lang="en-US" dirty="0"/>
              <a:t>What headaches, challenges, “pebble in your shoe” do you have?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08DB0-3354-9647-8106-9F8B505EC1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671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35F65-C331-7B4A-8728-4E1B4A86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Outcome: </a:t>
            </a:r>
            <a:br>
              <a:rPr lang="en-US" dirty="0"/>
            </a:br>
            <a:r>
              <a:rPr lang="en-US" dirty="0"/>
              <a:t>Kenya will scale-up the LARC Quality Improvement Methodology  </a:t>
            </a:r>
            <a:br>
              <a:rPr lang="en-US" dirty="0"/>
            </a:br>
            <a:r>
              <a:rPr lang="en-US" sz="4000" dirty="0"/>
              <a:t>Applied to the HIV Viral Load Cascade and other health priorities</a:t>
            </a:r>
          </a:p>
        </p:txBody>
      </p:sp>
    </p:spTree>
    <p:extLst>
      <p:ext uri="{BB962C8B-B14F-4D97-AF65-F5344CB8AC3E}">
        <p14:creationId xmlns:p14="http://schemas.microsoft.com/office/powerpoint/2010/main" val="35796197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290B-9D72-E54F-B930-79B9514E2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Asante Sana</a:t>
            </a:r>
            <a:br>
              <a:rPr lang="en-US" dirty="0"/>
            </a:br>
            <a:r>
              <a:rPr lang="en-US" dirty="0"/>
              <a:t>Thank You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176106B-93B0-D744-ADEB-0BD7DBDAE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204" y="429154"/>
            <a:ext cx="4445395" cy="592719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663ED-50A4-2546-BD62-D89A12C67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763F-E5B9-436E-BBED-1AE01C6D1512}" type="slidenum">
              <a:rPr lang="en-US" smtClean="0"/>
              <a:t>49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CD2A62-2F48-DD4D-A403-5DFF2BBA0E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96" y="2171958"/>
            <a:ext cx="2766819" cy="368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60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D6FCA-358B-7B47-AFC8-F3DD691B0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610969"/>
            <a:ext cx="3932237" cy="5258019"/>
          </a:xfrm>
        </p:spPr>
        <p:txBody>
          <a:bodyPr>
            <a:normAutofit/>
          </a:bodyPr>
          <a:lstStyle/>
          <a:p>
            <a:r>
              <a:rPr lang="en-US" sz="4000" dirty="0"/>
              <a:t>Missed EAC Appointments Drop to ZERO</a:t>
            </a:r>
            <a:br>
              <a:rPr lang="en-US" sz="4000" dirty="0"/>
            </a:br>
            <a:endParaRPr lang="en-US" sz="4000" dirty="0"/>
          </a:p>
          <a:p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High Viral Load Results Documentation Increases to 100%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8EEA3C-C4C4-F043-8013-497BAC9474AF}"/>
              </a:ext>
            </a:extLst>
          </p:cNvPr>
          <p:cNvSpPr txBox="1"/>
          <p:nvPr/>
        </p:nvSpPr>
        <p:spPr>
          <a:xfrm>
            <a:off x="10542186" y="983109"/>
            <a:ext cx="1177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Drop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to ZERO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E3075E-91C0-0547-8900-49F22079FD70}"/>
              </a:ext>
            </a:extLst>
          </p:cNvPr>
          <p:cNvSpPr txBox="1"/>
          <p:nvPr/>
        </p:nvSpPr>
        <p:spPr>
          <a:xfrm>
            <a:off x="10542186" y="4445487"/>
            <a:ext cx="1421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Increases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to 100%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EDD02B-CD46-C248-8FFE-3903B35AD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150" y="416153"/>
            <a:ext cx="4770669" cy="238533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9B210C-7F13-3C4B-ACC7-EFBA9A5E6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150" y="3483653"/>
            <a:ext cx="4854661" cy="238533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203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1A4E47-FD73-974A-9F9E-978B9B611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0"/>
            <a:ext cx="4599709" cy="672014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D6FCA-358B-7B47-AFC8-F3DD691B0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6824" y="1523206"/>
            <a:ext cx="3932237" cy="3811588"/>
          </a:xfrm>
        </p:spPr>
        <p:txBody>
          <a:bodyPr>
            <a:normAutofit/>
          </a:bodyPr>
          <a:lstStyle/>
          <a:p>
            <a:r>
              <a:rPr lang="en-US" sz="4800" dirty="0"/>
              <a:t>Under-5 Mortality Rates Drop by 31-37%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8EEA3C-C4C4-F043-8013-497BAC9474AF}"/>
              </a:ext>
            </a:extLst>
          </p:cNvPr>
          <p:cNvSpPr txBox="1"/>
          <p:nvPr/>
        </p:nvSpPr>
        <p:spPr>
          <a:xfrm>
            <a:off x="10542186" y="610969"/>
            <a:ext cx="1450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31%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Reduction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889A79-E68E-EC4C-BC25-1960A5660D77}"/>
              </a:ext>
            </a:extLst>
          </p:cNvPr>
          <p:cNvSpPr txBox="1"/>
          <p:nvPr/>
        </p:nvSpPr>
        <p:spPr>
          <a:xfrm>
            <a:off x="10542186" y="2834559"/>
            <a:ext cx="1450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37%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Reduction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E3075E-91C0-0547-8900-49F22079FD70}"/>
              </a:ext>
            </a:extLst>
          </p:cNvPr>
          <p:cNvSpPr txBox="1"/>
          <p:nvPr/>
        </p:nvSpPr>
        <p:spPr>
          <a:xfrm>
            <a:off x="10542186" y="5259632"/>
            <a:ext cx="1450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35%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Reduction</a:t>
            </a:r>
          </a:p>
        </p:txBody>
      </p:sp>
    </p:spTree>
    <p:extLst>
      <p:ext uri="{BB962C8B-B14F-4D97-AF65-F5344CB8AC3E}">
        <p14:creationId xmlns:p14="http://schemas.microsoft.com/office/powerpoint/2010/main" val="94213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A05D0-D589-7E4D-AD4F-CD9458DA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8103"/>
            <a:ext cx="10515600" cy="1325563"/>
          </a:xfrm>
        </p:spPr>
        <p:txBody>
          <a:bodyPr/>
          <a:lstStyle/>
          <a:p>
            <a:r>
              <a:rPr lang="en-US" dirty="0"/>
              <a:t>Homelessness in the US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3D1E7B-C5D3-5B46-B98F-063472201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2664" y="1334530"/>
            <a:ext cx="9266671" cy="515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96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DFAD-1358-1C43-9AEA-97CA67FC6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LARC Kenya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760786-5ECA-9148-AC1B-7BF0716CB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90" y="1750977"/>
            <a:ext cx="4994466" cy="39770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4C685-CCCE-9345-AD74-739E14EFF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A763F-E5B9-436E-BBED-1AE01C6D1512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BB2481-E3A3-D74A-9B39-F53EAF15D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795" y="653656"/>
            <a:ext cx="4348717" cy="2562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BAE75A-EE59-F043-8B37-228EB09C27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795" y="3333306"/>
            <a:ext cx="4348717" cy="32615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75DE28-8021-8F45-B318-2756982CE98E}"/>
              </a:ext>
            </a:extLst>
          </p:cNvPr>
          <p:cNvSpPr txBox="1"/>
          <p:nvPr/>
        </p:nvSpPr>
        <p:spPr>
          <a:xfrm>
            <a:off x="3691623" y="6022711"/>
            <a:ext cx="2323457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LARCCQI.org</a:t>
            </a:r>
          </a:p>
        </p:txBody>
      </p:sp>
    </p:spTree>
    <p:extLst>
      <p:ext uri="{BB962C8B-B14F-4D97-AF65-F5344CB8AC3E}">
        <p14:creationId xmlns:p14="http://schemas.microsoft.com/office/powerpoint/2010/main" val="1349033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AB429-6B27-E649-A3F8-720090515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68" y="1432647"/>
            <a:ext cx="10515600" cy="2852737"/>
          </a:xfrm>
        </p:spPr>
        <p:txBody>
          <a:bodyPr/>
          <a:lstStyle/>
          <a:p>
            <a:r>
              <a:rPr lang="en-US" i="1" dirty="0"/>
              <a:t>Project Fives Alive!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1AFED-A0A6-664C-82E4-5A807F108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385809"/>
            <a:ext cx="10972223" cy="150018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Lessons Learned from Ghana’s </a:t>
            </a:r>
            <a:r>
              <a:rPr lang="en-US" sz="3200" i="1" dirty="0">
                <a:solidFill>
                  <a:schemeClr val="tx1"/>
                </a:solidFill>
              </a:rPr>
              <a:t>Project Fives Alive!: </a:t>
            </a:r>
          </a:p>
          <a:p>
            <a:r>
              <a:rPr lang="en-US" sz="3200" dirty="0">
                <a:solidFill>
                  <a:schemeClr val="tx1"/>
                </a:solidFill>
              </a:rPr>
              <a:t>A practical guide for designing and executing large-scale improvement initiatives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5F3B4F-9971-524C-9A3B-243A089A8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718" y="1432647"/>
            <a:ext cx="3073400" cy="246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AD1D9-0DB6-CE46-A196-B9A4628CA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568" y="341168"/>
            <a:ext cx="2171700" cy="787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CED63B-F0C9-CE41-998E-6C5081A47FAD}"/>
              </a:ext>
            </a:extLst>
          </p:cNvPr>
          <p:cNvSpPr txBox="1"/>
          <p:nvPr/>
        </p:nvSpPr>
        <p:spPr>
          <a:xfrm>
            <a:off x="2801415" y="6050349"/>
            <a:ext cx="9002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http://www.ihi.org/resources/Pages/Publications/ProjectFivesAliveLessonsLearnedGuide.aspx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428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RC Final Report_Template" id="{EC5C93D4-34FA-BE4F-92E6-B78536189E14}" vid="{AA79DF3F-F65D-A84D-99A3-4C83E5B646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7345</TotalTime>
  <Words>1338</Words>
  <Application>Microsoft Office PowerPoint</Application>
  <PresentationFormat>Widescreen</PresentationFormat>
  <Paragraphs>322</Paragraphs>
  <Slides>49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ＭＳ Ｐゴシック</vt:lpstr>
      <vt:lpstr>Arial</vt:lpstr>
      <vt:lpstr>Arial Black</vt:lpstr>
      <vt:lpstr>Calibri</vt:lpstr>
      <vt:lpstr>Calibri Light</vt:lpstr>
      <vt:lpstr>Wingdings</vt:lpstr>
      <vt:lpstr>Office Theme</vt:lpstr>
      <vt:lpstr>Taking LARC Quality Improvement to Scale</vt:lpstr>
      <vt:lpstr>Outcome:  Kenya will scale-up the LARC Quality Improvement Methodology   Applied to the HIV Viral Load Cascade and other health priorities</vt:lpstr>
      <vt:lpstr>Three Stories</vt:lpstr>
      <vt:lpstr>PowerPoint Presentation</vt:lpstr>
      <vt:lpstr>PowerPoint Presentation</vt:lpstr>
      <vt:lpstr>PowerPoint Presentation</vt:lpstr>
      <vt:lpstr>Homelessness in the US</vt:lpstr>
      <vt:lpstr>LARC Kenya</vt:lpstr>
      <vt:lpstr>Project Fives Alive!</vt:lpstr>
      <vt:lpstr>PowerPoint Presentation</vt:lpstr>
      <vt:lpstr>PowerPoint Presentation</vt:lpstr>
      <vt:lpstr>What is the secret sauce for Improvement? For Scale-Up?</vt:lpstr>
      <vt:lpstr>PowerPoint Presentation</vt:lpstr>
      <vt:lpstr>Process Mapping</vt:lpstr>
      <vt:lpstr>PowerPoint Presentation</vt:lpstr>
      <vt:lpstr>PowerPoint Presentation</vt:lpstr>
      <vt:lpstr>Getting to Zero - Homelessness</vt:lpstr>
      <vt:lpstr>PowerPoint Presentation</vt:lpstr>
      <vt:lpstr>Teams</vt:lpstr>
      <vt:lpstr>PowerPoint Presentation</vt:lpstr>
      <vt:lpstr>PowerPoint Presentation</vt:lpstr>
      <vt:lpstr>PowerPoint Presentation</vt:lpstr>
      <vt:lpstr>Curriculum + Delivery Model = Outcome</vt:lpstr>
      <vt:lpstr>PowerPoint Presentation</vt:lpstr>
      <vt:lpstr>PowerPoint Presentation</vt:lpstr>
      <vt:lpstr>Project Fives Alive!</vt:lpstr>
      <vt:lpstr>Lessons Learned</vt:lpstr>
      <vt:lpstr>Project Fives Alive! Lessons Learned Publication</vt:lpstr>
      <vt:lpstr>The Report</vt:lpstr>
      <vt:lpstr>Project Design: Key Success Factors</vt:lpstr>
      <vt:lpstr>Use QI in a disciplined way to drive results</vt:lpstr>
      <vt:lpstr>QI Capacity</vt:lpstr>
      <vt:lpstr>Measurement</vt:lpstr>
      <vt:lpstr>Communication</vt:lpstr>
      <vt:lpstr>Leadership</vt:lpstr>
      <vt:lpstr>Where are we now?</vt:lpstr>
      <vt:lpstr>Celebrate LARC Successes</vt:lpstr>
      <vt:lpstr>Celebrate Success</vt:lpstr>
      <vt:lpstr>What it the way forward?</vt:lpstr>
      <vt:lpstr>Next Step – Scaling-Up LARC</vt:lpstr>
      <vt:lpstr>Outcome:  Kenya will scale-up the LARC Quality Improvement Methodology   Applied to the HIV Viral Load Cascade and other health priorities</vt:lpstr>
      <vt:lpstr>Summary</vt:lpstr>
      <vt:lpstr>What is the secret sauce for Improvement? For Scale-Up?</vt:lpstr>
      <vt:lpstr>PowerPoint Presentation</vt:lpstr>
      <vt:lpstr>Key ingredients</vt:lpstr>
      <vt:lpstr>Resources</vt:lpstr>
      <vt:lpstr>What headaches, challenges, “pebble in your shoe” do you have?</vt:lpstr>
      <vt:lpstr>Outcome:  Kenya will scale-up the LARC Quality Improvement Methodology   Applied to the HIV Viral Load Cascade and other health priorities</vt:lpstr>
      <vt:lpstr>Asante Sana Thank You</vt:lpstr>
    </vt:vector>
  </TitlesOfParts>
  <Company>Centers for Disease Control and Prevention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Site (e.g., LARC Embakasi)</dc:title>
  <dc:creator>Yao, Katy (CDC/CGH/DGHT)</dc:creator>
  <cp:lastModifiedBy>Yao, Katy (CDC/DDPHSIS/CGH/DGHT)</cp:lastModifiedBy>
  <cp:revision>81</cp:revision>
  <dcterms:created xsi:type="dcterms:W3CDTF">2019-03-05T14:09:11Z</dcterms:created>
  <dcterms:modified xsi:type="dcterms:W3CDTF">2019-07-19T11:35:43Z</dcterms:modified>
</cp:coreProperties>
</file>